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7" r:id="rId3"/>
    <p:sldId id="258" r:id="rId4"/>
    <p:sldId id="259" r:id="rId5"/>
    <p:sldId id="260" r:id="rId6"/>
    <p:sldId id="263" r:id="rId7"/>
    <p:sldId id="272" r:id="rId8"/>
    <p:sldId id="261" r:id="rId9"/>
    <p:sldId id="262" r:id="rId10"/>
    <p:sldId id="271" r:id="rId11"/>
    <p:sldId id="273" r:id="rId12"/>
    <p:sldId id="264" r:id="rId13"/>
    <p:sldId id="266" r:id="rId14"/>
    <p:sldId id="265" r:id="rId15"/>
    <p:sldId id="267" r:id="rId16"/>
    <p:sldId id="268" r:id="rId17"/>
    <p:sldId id="269"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70" r:id="rId3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napToGrid="0">
      <p:cViewPr varScale="1">
        <p:scale>
          <a:sx n="66" d="100"/>
          <a:sy n="66" d="100"/>
        </p:scale>
        <p:origin x="6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D4168-8EA1-4AE2-86D7-A1B55DE65023}" type="doc">
      <dgm:prSet loTypeId="urn:microsoft.com/office/officeart/2008/layout/VerticalCurvedList" loCatId="list" qsTypeId="urn:microsoft.com/office/officeart/2005/8/quickstyle/simple4" qsCatId="simple" csTypeId="urn:microsoft.com/office/officeart/2005/8/colors/colorful1" csCatId="colorful" phldr="1"/>
      <dgm:spPr/>
      <dgm:t>
        <a:bodyPr/>
        <a:lstStyle/>
        <a:p>
          <a:endParaRPr lang="ru-RU"/>
        </a:p>
      </dgm:t>
    </dgm:pt>
    <dgm:pt modelId="{98EC3F28-15DC-4146-AEBE-3F7903FC2AFE}">
      <dgm:prSet phldrT="[Текст]"/>
      <dgm:spPr/>
      <dgm:t>
        <a:bodyPr/>
        <a:lstStyle/>
        <a:p>
          <a:r>
            <a:rPr lang="ru-RU" dirty="0"/>
            <a:t>Конституция РФ</a:t>
          </a:r>
        </a:p>
      </dgm:t>
    </dgm:pt>
    <dgm:pt modelId="{46704324-C969-429B-B514-F874BC7C92FA}" type="parTrans" cxnId="{F0E9725B-01FB-47A0-9E03-8A11E96AD0EE}">
      <dgm:prSet/>
      <dgm:spPr/>
      <dgm:t>
        <a:bodyPr/>
        <a:lstStyle/>
        <a:p>
          <a:endParaRPr lang="ru-RU"/>
        </a:p>
      </dgm:t>
    </dgm:pt>
    <dgm:pt modelId="{89302920-57FA-454D-8D9C-ED520B00078F}" type="sibTrans" cxnId="{F0E9725B-01FB-47A0-9E03-8A11E96AD0EE}">
      <dgm:prSet/>
      <dgm:spPr/>
      <dgm:t>
        <a:bodyPr/>
        <a:lstStyle/>
        <a:p>
          <a:endParaRPr lang="ru-RU"/>
        </a:p>
      </dgm:t>
    </dgm:pt>
    <dgm:pt modelId="{4F6CE905-DF80-4844-8E89-26C21737533B}">
      <dgm:prSet phldrT="[Текст]"/>
      <dgm:spPr/>
      <dgm:t>
        <a:bodyPr/>
        <a:lstStyle/>
        <a:p>
          <a:r>
            <a:rPr lang="ru-RU" dirty="0"/>
            <a:t>Трудовой кодекс РФ (ТК РФ)</a:t>
          </a:r>
        </a:p>
      </dgm:t>
    </dgm:pt>
    <dgm:pt modelId="{535D6571-31C4-48D5-8002-F91632E2FA37}" type="parTrans" cxnId="{17F35B92-8769-48AD-983D-EC66BE0612EA}">
      <dgm:prSet/>
      <dgm:spPr/>
      <dgm:t>
        <a:bodyPr/>
        <a:lstStyle/>
        <a:p>
          <a:endParaRPr lang="ru-RU"/>
        </a:p>
      </dgm:t>
    </dgm:pt>
    <dgm:pt modelId="{01E9B18E-8BB4-4340-9F3C-83A42816CF72}" type="sibTrans" cxnId="{17F35B92-8769-48AD-983D-EC66BE0612EA}">
      <dgm:prSet/>
      <dgm:spPr/>
      <dgm:t>
        <a:bodyPr/>
        <a:lstStyle/>
        <a:p>
          <a:endParaRPr lang="ru-RU"/>
        </a:p>
      </dgm:t>
    </dgm:pt>
    <dgm:pt modelId="{F759394D-0553-41F8-8F36-3A14967B50E9}">
      <dgm:prSet phldrT="[Текст]"/>
      <dgm:spPr/>
      <dgm:t>
        <a:bodyPr/>
        <a:lstStyle/>
        <a:p>
          <a:r>
            <a:rPr lang="ru-RU" dirty="0"/>
            <a:t>Иные федеральные законы и подзаконные акты</a:t>
          </a:r>
        </a:p>
      </dgm:t>
    </dgm:pt>
    <dgm:pt modelId="{BEC6497B-1DAC-4D7E-A47C-20E101CC3146}" type="parTrans" cxnId="{BAE0A22F-0289-4BED-B38F-3A8D0A27AE44}">
      <dgm:prSet/>
      <dgm:spPr/>
      <dgm:t>
        <a:bodyPr/>
        <a:lstStyle/>
        <a:p>
          <a:endParaRPr lang="ru-RU"/>
        </a:p>
      </dgm:t>
    </dgm:pt>
    <dgm:pt modelId="{342B68E3-1937-4FB0-8CE4-0BFDD57AD222}" type="sibTrans" cxnId="{BAE0A22F-0289-4BED-B38F-3A8D0A27AE44}">
      <dgm:prSet/>
      <dgm:spPr/>
      <dgm:t>
        <a:bodyPr/>
        <a:lstStyle/>
        <a:p>
          <a:endParaRPr lang="ru-RU"/>
        </a:p>
      </dgm:t>
    </dgm:pt>
    <dgm:pt modelId="{856FF82B-08BC-423C-9C65-F3D641CBF551}">
      <dgm:prSet phldrT="[Текст]"/>
      <dgm:spPr/>
      <dgm:t>
        <a:bodyPr/>
        <a:lstStyle/>
        <a:p>
          <a:r>
            <a:rPr lang="ru-RU" dirty="0"/>
            <a:t>Законы и подзаконные акты субъектов РФ</a:t>
          </a:r>
        </a:p>
      </dgm:t>
    </dgm:pt>
    <dgm:pt modelId="{3E2DA8C6-A510-4FD8-8390-213AEA7858B0}" type="parTrans" cxnId="{E58BC14E-AA38-43CD-86E4-3E0824BD4DB1}">
      <dgm:prSet/>
      <dgm:spPr/>
      <dgm:t>
        <a:bodyPr/>
        <a:lstStyle/>
        <a:p>
          <a:endParaRPr lang="ru-RU"/>
        </a:p>
      </dgm:t>
    </dgm:pt>
    <dgm:pt modelId="{BC04C4E5-92F3-43C5-99D0-B0DB3731793A}" type="sibTrans" cxnId="{E58BC14E-AA38-43CD-86E4-3E0824BD4DB1}">
      <dgm:prSet/>
      <dgm:spPr/>
      <dgm:t>
        <a:bodyPr/>
        <a:lstStyle/>
        <a:p>
          <a:endParaRPr lang="ru-RU"/>
        </a:p>
      </dgm:t>
    </dgm:pt>
    <dgm:pt modelId="{597D7A45-B67E-48CA-B43A-585515E423F0}" type="pres">
      <dgm:prSet presAssocID="{09FD4168-8EA1-4AE2-86D7-A1B55DE65023}" presName="Name0" presStyleCnt="0">
        <dgm:presLayoutVars>
          <dgm:chMax val="7"/>
          <dgm:chPref val="7"/>
          <dgm:dir/>
        </dgm:presLayoutVars>
      </dgm:prSet>
      <dgm:spPr/>
    </dgm:pt>
    <dgm:pt modelId="{3B8BDAFD-A891-457E-A691-D13C9EC4AAAD}" type="pres">
      <dgm:prSet presAssocID="{09FD4168-8EA1-4AE2-86D7-A1B55DE65023}" presName="Name1" presStyleCnt="0"/>
      <dgm:spPr/>
    </dgm:pt>
    <dgm:pt modelId="{A70C1CBD-32F0-4E7B-84C3-F55CCD3804C4}" type="pres">
      <dgm:prSet presAssocID="{09FD4168-8EA1-4AE2-86D7-A1B55DE65023}" presName="cycle" presStyleCnt="0"/>
      <dgm:spPr/>
    </dgm:pt>
    <dgm:pt modelId="{197A5218-6B69-48F8-BBAB-146F467F8A8E}" type="pres">
      <dgm:prSet presAssocID="{09FD4168-8EA1-4AE2-86D7-A1B55DE65023}" presName="srcNode" presStyleLbl="node1" presStyleIdx="0" presStyleCnt="4"/>
      <dgm:spPr/>
    </dgm:pt>
    <dgm:pt modelId="{87B19C98-C120-4939-BEB7-30B84CB86E38}" type="pres">
      <dgm:prSet presAssocID="{09FD4168-8EA1-4AE2-86D7-A1B55DE65023}" presName="conn" presStyleLbl="parChTrans1D2" presStyleIdx="0" presStyleCnt="1"/>
      <dgm:spPr/>
    </dgm:pt>
    <dgm:pt modelId="{97A63EE8-C951-485B-9A0B-75238272FB8A}" type="pres">
      <dgm:prSet presAssocID="{09FD4168-8EA1-4AE2-86D7-A1B55DE65023}" presName="extraNode" presStyleLbl="node1" presStyleIdx="0" presStyleCnt="4"/>
      <dgm:spPr/>
    </dgm:pt>
    <dgm:pt modelId="{16252C72-DFAC-4779-AF3B-7FD1E87C0F1C}" type="pres">
      <dgm:prSet presAssocID="{09FD4168-8EA1-4AE2-86D7-A1B55DE65023}" presName="dstNode" presStyleLbl="node1" presStyleIdx="0" presStyleCnt="4"/>
      <dgm:spPr/>
    </dgm:pt>
    <dgm:pt modelId="{9594173A-49A1-47A0-97C5-00E26FF23608}" type="pres">
      <dgm:prSet presAssocID="{98EC3F28-15DC-4146-AEBE-3F7903FC2AFE}" presName="text_1" presStyleLbl="node1" presStyleIdx="0" presStyleCnt="4">
        <dgm:presLayoutVars>
          <dgm:bulletEnabled val="1"/>
        </dgm:presLayoutVars>
      </dgm:prSet>
      <dgm:spPr/>
    </dgm:pt>
    <dgm:pt modelId="{423C4CC5-7CD9-4F08-9F7B-905A8C4241B8}" type="pres">
      <dgm:prSet presAssocID="{98EC3F28-15DC-4146-AEBE-3F7903FC2AFE}" presName="accent_1" presStyleCnt="0"/>
      <dgm:spPr/>
    </dgm:pt>
    <dgm:pt modelId="{D1A222EC-85FE-46F6-ADC5-6D9F5BF73A9E}" type="pres">
      <dgm:prSet presAssocID="{98EC3F28-15DC-4146-AEBE-3F7903FC2AFE}" presName="accentRepeatNode" presStyleLbl="solidFgAcc1" presStyleIdx="0" presStyleCnt="4"/>
      <dgm:spPr/>
    </dgm:pt>
    <dgm:pt modelId="{54D14B20-AB3C-4389-8F35-D64B02AC5CB1}" type="pres">
      <dgm:prSet presAssocID="{4F6CE905-DF80-4844-8E89-26C21737533B}" presName="text_2" presStyleLbl="node1" presStyleIdx="1" presStyleCnt="4">
        <dgm:presLayoutVars>
          <dgm:bulletEnabled val="1"/>
        </dgm:presLayoutVars>
      </dgm:prSet>
      <dgm:spPr/>
    </dgm:pt>
    <dgm:pt modelId="{06394422-131C-440E-91B0-FC9E34E9DA52}" type="pres">
      <dgm:prSet presAssocID="{4F6CE905-DF80-4844-8E89-26C21737533B}" presName="accent_2" presStyleCnt="0"/>
      <dgm:spPr/>
    </dgm:pt>
    <dgm:pt modelId="{7090057B-73EC-4815-85EF-163E1C3C5A00}" type="pres">
      <dgm:prSet presAssocID="{4F6CE905-DF80-4844-8E89-26C21737533B}" presName="accentRepeatNode" presStyleLbl="solidFgAcc1" presStyleIdx="1" presStyleCnt="4"/>
      <dgm:spPr/>
    </dgm:pt>
    <dgm:pt modelId="{344FD928-2889-4E30-8BC0-FB8C2A67475E}" type="pres">
      <dgm:prSet presAssocID="{F759394D-0553-41F8-8F36-3A14967B50E9}" presName="text_3" presStyleLbl="node1" presStyleIdx="2" presStyleCnt="4">
        <dgm:presLayoutVars>
          <dgm:bulletEnabled val="1"/>
        </dgm:presLayoutVars>
      </dgm:prSet>
      <dgm:spPr/>
    </dgm:pt>
    <dgm:pt modelId="{5F8FB099-2C9D-48B6-9C56-46984C0B0B02}" type="pres">
      <dgm:prSet presAssocID="{F759394D-0553-41F8-8F36-3A14967B50E9}" presName="accent_3" presStyleCnt="0"/>
      <dgm:spPr/>
    </dgm:pt>
    <dgm:pt modelId="{73A24B33-DDBA-411D-B2B1-BFE2672D785B}" type="pres">
      <dgm:prSet presAssocID="{F759394D-0553-41F8-8F36-3A14967B50E9}" presName="accentRepeatNode" presStyleLbl="solidFgAcc1" presStyleIdx="2" presStyleCnt="4"/>
      <dgm:spPr/>
    </dgm:pt>
    <dgm:pt modelId="{22D81BFB-CEFC-4955-840F-B82BFC496FE6}" type="pres">
      <dgm:prSet presAssocID="{856FF82B-08BC-423C-9C65-F3D641CBF551}" presName="text_4" presStyleLbl="node1" presStyleIdx="3" presStyleCnt="4">
        <dgm:presLayoutVars>
          <dgm:bulletEnabled val="1"/>
        </dgm:presLayoutVars>
      </dgm:prSet>
      <dgm:spPr/>
    </dgm:pt>
    <dgm:pt modelId="{4793FD5E-33C7-4860-BA01-F90CF9E0A686}" type="pres">
      <dgm:prSet presAssocID="{856FF82B-08BC-423C-9C65-F3D641CBF551}" presName="accent_4" presStyleCnt="0"/>
      <dgm:spPr/>
    </dgm:pt>
    <dgm:pt modelId="{F7F024F4-4D45-4A12-924C-E086A32D5BFB}" type="pres">
      <dgm:prSet presAssocID="{856FF82B-08BC-423C-9C65-F3D641CBF551}" presName="accentRepeatNode" presStyleLbl="solidFgAcc1" presStyleIdx="3" presStyleCnt="4"/>
      <dgm:spPr/>
    </dgm:pt>
  </dgm:ptLst>
  <dgm:cxnLst>
    <dgm:cxn modelId="{4C457309-4558-4309-97E7-ADBED799E09D}" type="presOf" srcId="{F759394D-0553-41F8-8F36-3A14967B50E9}" destId="{344FD928-2889-4E30-8BC0-FB8C2A67475E}" srcOrd="0" destOrd="0" presId="urn:microsoft.com/office/officeart/2008/layout/VerticalCurvedList"/>
    <dgm:cxn modelId="{BAE0A22F-0289-4BED-B38F-3A8D0A27AE44}" srcId="{09FD4168-8EA1-4AE2-86D7-A1B55DE65023}" destId="{F759394D-0553-41F8-8F36-3A14967B50E9}" srcOrd="2" destOrd="0" parTransId="{BEC6497B-1DAC-4D7E-A47C-20E101CC3146}" sibTransId="{342B68E3-1937-4FB0-8CE4-0BFDD57AD222}"/>
    <dgm:cxn modelId="{F0E9725B-01FB-47A0-9E03-8A11E96AD0EE}" srcId="{09FD4168-8EA1-4AE2-86D7-A1B55DE65023}" destId="{98EC3F28-15DC-4146-AEBE-3F7903FC2AFE}" srcOrd="0" destOrd="0" parTransId="{46704324-C969-429B-B514-F874BC7C92FA}" sibTransId="{89302920-57FA-454D-8D9C-ED520B00078F}"/>
    <dgm:cxn modelId="{86BF7842-366F-4F71-BE8A-E430964FF49D}" type="presOf" srcId="{98EC3F28-15DC-4146-AEBE-3F7903FC2AFE}" destId="{9594173A-49A1-47A0-97C5-00E26FF23608}" srcOrd="0" destOrd="0" presId="urn:microsoft.com/office/officeart/2008/layout/VerticalCurvedList"/>
    <dgm:cxn modelId="{F7F27463-A1F2-4D57-91CA-A2C8B173B189}" type="presOf" srcId="{09FD4168-8EA1-4AE2-86D7-A1B55DE65023}" destId="{597D7A45-B67E-48CA-B43A-585515E423F0}" srcOrd="0" destOrd="0" presId="urn:microsoft.com/office/officeart/2008/layout/VerticalCurvedList"/>
    <dgm:cxn modelId="{E58BC14E-AA38-43CD-86E4-3E0824BD4DB1}" srcId="{09FD4168-8EA1-4AE2-86D7-A1B55DE65023}" destId="{856FF82B-08BC-423C-9C65-F3D641CBF551}" srcOrd="3" destOrd="0" parTransId="{3E2DA8C6-A510-4FD8-8390-213AEA7858B0}" sibTransId="{BC04C4E5-92F3-43C5-99D0-B0DB3731793A}"/>
    <dgm:cxn modelId="{17F35B92-8769-48AD-983D-EC66BE0612EA}" srcId="{09FD4168-8EA1-4AE2-86D7-A1B55DE65023}" destId="{4F6CE905-DF80-4844-8E89-26C21737533B}" srcOrd="1" destOrd="0" parTransId="{535D6571-31C4-48D5-8002-F91632E2FA37}" sibTransId="{01E9B18E-8BB4-4340-9F3C-83A42816CF72}"/>
    <dgm:cxn modelId="{B8B17A92-14C5-45C5-B6C0-1A228BF55C5D}" type="presOf" srcId="{856FF82B-08BC-423C-9C65-F3D641CBF551}" destId="{22D81BFB-CEFC-4955-840F-B82BFC496FE6}" srcOrd="0" destOrd="0" presId="urn:microsoft.com/office/officeart/2008/layout/VerticalCurvedList"/>
    <dgm:cxn modelId="{9FE6A599-98F0-4115-8838-D6A9189270A7}" type="presOf" srcId="{4F6CE905-DF80-4844-8E89-26C21737533B}" destId="{54D14B20-AB3C-4389-8F35-D64B02AC5CB1}" srcOrd="0" destOrd="0" presId="urn:microsoft.com/office/officeart/2008/layout/VerticalCurvedList"/>
    <dgm:cxn modelId="{4DC9FAC2-8128-4749-900D-F84D316AB9DF}" type="presOf" srcId="{89302920-57FA-454D-8D9C-ED520B00078F}" destId="{87B19C98-C120-4939-BEB7-30B84CB86E38}" srcOrd="0" destOrd="0" presId="urn:microsoft.com/office/officeart/2008/layout/VerticalCurvedList"/>
    <dgm:cxn modelId="{EFD8AA15-A7A9-4E4B-8EF1-264EE84B7E75}" type="presParOf" srcId="{597D7A45-B67E-48CA-B43A-585515E423F0}" destId="{3B8BDAFD-A891-457E-A691-D13C9EC4AAAD}" srcOrd="0" destOrd="0" presId="urn:microsoft.com/office/officeart/2008/layout/VerticalCurvedList"/>
    <dgm:cxn modelId="{C3CE062E-479C-481B-B99F-B6BCABEDB914}" type="presParOf" srcId="{3B8BDAFD-A891-457E-A691-D13C9EC4AAAD}" destId="{A70C1CBD-32F0-4E7B-84C3-F55CCD3804C4}" srcOrd="0" destOrd="0" presId="urn:microsoft.com/office/officeart/2008/layout/VerticalCurvedList"/>
    <dgm:cxn modelId="{287B92F2-8FDB-4D7E-8A5C-9D60EC9F5636}" type="presParOf" srcId="{A70C1CBD-32F0-4E7B-84C3-F55CCD3804C4}" destId="{197A5218-6B69-48F8-BBAB-146F467F8A8E}" srcOrd="0" destOrd="0" presId="urn:microsoft.com/office/officeart/2008/layout/VerticalCurvedList"/>
    <dgm:cxn modelId="{1FDFA6B6-4730-4159-A75A-09602CC9E98E}" type="presParOf" srcId="{A70C1CBD-32F0-4E7B-84C3-F55CCD3804C4}" destId="{87B19C98-C120-4939-BEB7-30B84CB86E38}" srcOrd="1" destOrd="0" presId="urn:microsoft.com/office/officeart/2008/layout/VerticalCurvedList"/>
    <dgm:cxn modelId="{850D4C8B-B01B-4EC7-8D76-C68509B30CC0}" type="presParOf" srcId="{A70C1CBD-32F0-4E7B-84C3-F55CCD3804C4}" destId="{97A63EE8-C951-485B-9A0B-75238272FB8A}" srcOrd="2" destOrd="0" presId="urn:microsoft.com/office/officeart/2008/layout/VerticalCurvedList"/>
    <dgm:cxn modelId="{AD9B851B-D70D-4BE7-A29A-9243DEFD22FC}" type="presParOf" srcId="{A70C1CBD-32F0-4E7B-84C3-F55CCD3804C4}" destId="{16252C72-DFAC-4779-AF3B-7FD1E87C0F1C}" srcOrd="3" destOrd="0" presId="urn:microsoft.com/office/officeart/2008/layout/VerticalCurvedList"/>
    <dgm:cxn modelId="{57C2A76D-B068-4BD8-BC32-9DB232ED315A}" type="presParOf" srcId="{3B8BDAFD-A891-457E-A691-D13C9EC4AAAD}" destId="{9594173A-49A1-47A0-97C5-00E26FF23608}" srcOrd="1" destOrd="0" presId="urn:microsoft.com/office/officeart/2008/layout/VerticalCurvedList"/>
    <dgm:cxn modelId="{50F77586-69A4-4672-9166-6D9F11F3C089}" type="presParOf" srcId="{3B8BDAFD-A891-457E-A691-D13C9EC4AAAD}" destId="{423C4CC5-7CD9-4F08-9F7B-905A8C4241B8}" srcOrd="2" destOrd="0" presId="urn:microsoft.com/office/officeart/2008/layout/VerticalCurvedList"/>
    <dgm:cxn modelId="{C484EF89-AD28-4286-8033-8C2DCED67834}" type="presParOf" srcId="{423C4CC5-7CD9-4F08-9F7B-905A8C4241B8}" destId="{D1A222EC-85FE-46F6-ADC5-6D9F5BF73A9E}" srcOrd="0" destOrd="0" presId="urn:microsoft.com/office/officeart/2008/layout/VerticalCurvedList"/>
    <dgm:cxn modelId="{FE0704B8-9E01-4215-B533-1736171F7B88}" type="presParOf" srcId="{3B8BDAFD-A891-457E-A691-D13C9EC4AAAD}" destId="{54D14B20-AB3C-4389-8F35-D64B02AC5CB1}" srcOrd="3" destOrd="0" presId="urn:microsoft.com/office/officeart/2008/layout/VerticalCurvedList"/>
    <dgm:cxn modelId="{9B8D9C4F-59AD-47BB-A9B0-1BB77904022D}" type="presParOf" srcId="{3B8BDAFD-A891-457E-A691-D13C9EC4AAAD}" destId="{06394422-131C-440E-91B0-FC9E34E9DA52}" srcOrd="4" destOrd="0" presId="urn:microsoft.com/office/officeart/2008/layout/VerticalCurvedList"/>
    <dgm:cxn modelId="{FF64A9B4-9249-4954-A4B5-92316DBEA0A9}" type="presParOf" srcId="{06394422-131C-440E-91B0-FC9E34E9DA52}" destId="{7090057B-73EC-4815-85EF-163E1C3C5A00}" srcOrd="0" destOrd="0" presId="urn:microsoft.com/office/officeart/2008/layout/VerticalCurvedList"/>
    <dgm:cxn modelId="{41E70142-14E6-4D0D-8367-831181ED3315}" type="presParOf" srcId="{3B8BDAFD-A891-457E-A691-D13C9EC4AAAD}" destId="{344FD928-2889-4E30-8BC0-FB8C2A67475E}" srcOrd="5" destOrd="0" presId="urn:microsoft.com/office/officeart/2008/layout/VerticalCurvedList"/>
    <dgm:cxn modelId="{B0749350-F6C0-4EDE-B122-AD1EE9169D8E}" type="presParOf" srcId="{3B8BDAFD-A891-457E-A691-D13C9EC4AAAD}" destId="{5F8FB099-2C9D-48B6-9C56-46984C0B0B02}" srcOrd="6" destOrd="0" presId="urn:microsoft.com/office/officeart/2008/layout/VerticalCurvedList"/>
    <dgm:cxn modelId="{668584E9-D52A-47BB-B95A-35AC553FCA45}" type="presParOf" srcId="{5F8FB099-2C9D-48B6-9C56-46984C0B0B02}" destId="{73A24B33-DDBA-411D-B2B1-BFE2672D785B}" srcOrd="0" destOrd="0" presId="urn:microsoft.com/office/officeart/2008/layout/VerticalCurvedList"/>
    <dgm:cxn modelId="{EB497C77-F301-428E-B9A5-7F7A6BC51766}" type="presParOf" srcId="{3B8BDAFD-A891-457E-A691-D13C9EC4AAAD}" destId="{22D81BFB-CEFC-4955-840F-B82BFC496FE6}" srcOrd="7" destOrd="0" presId="urn:microsoft.com/office/officeart/2008/layout/VerticalCurvedList"/>
    <dgm:cxn modelId="{2B980AD4-D6F0-431D-9A9E-36AA545060CD}" type="presParOf" srcId="{3B8BDAFD-A891-457E-A691-D13C9EC4AAAD}" destId="{4793FD5E-33C7-4860-BA01-F90CF9E0A686}" srcOrd="8" destOrd="0" presId="urn:microsoft.com/office/officeart/2008/layout/VerticalCurvedList"/>
    <dgm:cxn modelId="{CB71811E-B66D-4B16-B88E-44A2DF1A35C1}" type="presParOf" srcId="{4793FD5E-33C7-4860-BA01-F90CF9E0A686}" destId="{F7F024F4-4D45-4A12-924C-E086A32D5BF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A87933-7CF5-4395-AF3B-7B6BD554C7F2}" type="doc">
      <dgm:prSet loTypeId="urn:microsoft.com/office/officeart/2008/layout/LinedList" loCatId="list" qsTypeId="urn:microsoft.com/office/officeart/2005/8/quickstyle/simple4" qsCatId="simple" csTypeId="urn:microsoft.com/office/officeart/2005/8/colors/colorful5" csCatId="colorful" phldr="1"/>
      <dgm:spPr/>
      <dgm:t>
        <a:bodyPr/>
        <a:lstStyle/>
        <a:p>
          <a:endParaRPr lang="ru-RU"/>
        </a:p>
      </dgm:t>
    </dgm:pt>
    <dgm:pt modelId="{1C67965D-9731-4897-9E5E-1DD91E89ECBA}">
      <dgm:prSet phldrT="[Текст]"/>
      <dgm:spPr/>
      <dgm:t>
        <a:bodyPr/>
        <a:lstStyle/>
        <a:p>
          <a:r>
            <a:rPr lang="ru-RU" dirty="0"/>
            <a:t>Общая часть</a:t>
          </a:r>
        </a:p>
      </dgm:t>
    </dgm:pt>
    <dgm:pt modelId="{8404C071-A8F3-42BB-BFA1-B4BFA5A20B90}" type="parTrans" cxnId="{94791D9F-601A-447A-B73E-326000D23C53}">
      <dgm:prSet/>
      <dgm:spPr/>
      <dgm:t>
        <a:bodyPr/>
        <a:lstStyle/>
        <a:p>
          <a:endParaRPr lang="ru-RU"/>
        </a:p>
      </dgm:t>
    </dgm:pt>
    <dgm:pt modelId="{F1F90FD8-2D6C-4EC8-903E-BA0567281920}" type="sibTrans" cxnId="{94791D9F-601A-447A-B73E-326000D23C53}">
      <dgm:prSet/>
      <dgm:spPr/>
      <dgm:t>
        <a:bodyPr/>
        <a:lstStyle/>
        <a:p>
          <a:endParaRPr lang="ru-RU"/>
        </a:p>
      </dgm:t>
    </dgm:pt>
    <dgm:pt modelId="{8FA9DA1B-489A-49ED-A98A-B0A114280227}">
      <dgm:prSet phldrT="[Текст]" custT="1"/>
      <dgm:spPr/>
      <dgm:t>
        <a:bodyPr/>
        <a:lstStyle/>
        <a:p>
          <a:r>
            <a:rPr lang="ru-RU" sz="1400" dirty="0"/>
            <a:t>понятие, цели, принципы и задачи, теоретические положения трудового права</a:t>
          </a:r>
        </a:p>
      </dgm:t>
    </dgm:pt>
    <dgm:pt modelId="{90AA711C-1F5C-4783-81B8-B488482DC5AA}" type="parTrans" cxnId="{5AF6046C-CF8F-4C0E-9159-30CBAF9B3B06}">
      <dgm:prSet/>
      <dgm:spPr/>
      <dgm:t>
        <a:bodyPr/>
        <a:lstStyle/>
        <a:p>
          <a:endParaRPr lang="ru-RU"/>
        </a:p>
      </dgm:t>
    </dgm:pt>
    <dgm:pt modelId="{E3FF6670-E930-4696-9812-20B1F96B2821}" type="sibTrans" cxnId="{5AF6046C-CF8F-4C0E-9159-30CBAF9B3B06}">
      <dgm:prSet/>
      <dgm:spPr/>
      <dgm:t>
        <a:bodyPr/>
        <a:lstStyle/>
        <a:p>
          <a:endParaRPr lang="ru-RU"/>
        </a:p>
      </dgm:t>
    </dgm:pt>
    <dgm:pt modelId="{5F45A931-984D-44B4-B955-2BD6C5CF30C9}">
      <dgm:prSet phldrT="[Текст]"/>
      <dgm:spPr/>
      <dgm:t>
        <a:bodyPr/>
        <a:lstStyle/>
        <a:p>
          <a:r>
            <a:rPr lang="ru-RU" dirty="0"/>
            <a:t>Особенная часть</a:t>
          </a:r>
        </a:p>
      </dgm:t>
    </dgm:pt>
    <dgm:pt modelId="{E4D421C6-7A55-4613-AFD9-5A7C719842B5}" type="parTrans" cxnId="{9EDFC50C-93AA-4B5A-8515-32F0B6B44083}">
      <dgm:prSet/>
      <dgm:spPr/>
      <dgm:t>
        <a:bodyPr/>
        <a:lstStyle/>
        <a:p>
          <a:endParaRPr lang="ru-RU"/>
        </a:p>
      </dgm:t>
    </dgm:pt>
    <dgm:pt modelId="{855C5B1A-F9D9-4527-B6EE-056B59502642}" type="sibTrans" cxnId="{9EDFC50C-93AA-4B5A-8515-32F0B6B44083}">
      <dgm:prSet/>
      <dgm:spPr/>
      <dgm:t>
        <a:bodyPr/>
        <a:lstStyle/>
        <a:p>
          <a:endParaRPr lang="ru-RU"/>
        </a:p>
      </dgm:t>
    </dgm:pt>
    <dgm:pt modelId="{FE9BC363-6DA8-41A4-B226-CF0138DB425E}">
      <dgm:prSet custT="1"/>
      <dgm:spPr/>
      <dgm:t>
        <a:bodyPr/>
        <a:lstStyle/>
        <a:p>
          <a:r>
            <a:rPr lang="ru-RU" sz="1400" dirty="0"/>
            <a:t>трудовые правоотношения</a:t>
          </a:r>
        </a:p>
      </dgm:t>
    </dgm:pt>
    <dgm:pt modelId="{56892B3F-4F8C-4A45-93A7-5B22D6C76FF4}" type="parTrans" cxnId="{66610532-B101-4071-8991-08762E6868E4}">
      <dgm:prSet/>
      <dgm:spPr/>
      <dgm:t>
        <a:bodyPr/>
        <a:lstStyle/>
        <a:p>
          <a:endParaRPr lang="ru-RU"/>
        </a:p>
      </dgm:t>
    </dgm:pt>
    <dgm:pt modelId="{77BE726F-224A-477B-A73C-64AE8A7D3D71}" type="sibTrans" cxnId="{66610532-B101-4071-8991-08762E6868E4}">
      <dgm:prSet/>
      <dgm:spPr/>
      <dgm:t>
        <a:bodyPr/>
        <a:lstStyle/>
        <a:p>
          <a:endParaRPr lang="ru-RU"/>
        </a:p>
      </dgm:t>
    </dgm:pt>
    <dgm:pt modelId="{97E9EF88-9E82-47DA-99DB-0CE62FB19B78}">
      <dgm:prSet custT="1"/>
      <dgm:spPr/>
      <dgm:t>
        <a:bodyPr/>
        <a:lstStyle/>
        <a:p>
          <a:r>
            <a:rPr lang="ru-RU" sz="1400" dirty="0"/>
            <a:t>права и обязанности участников трудовых правоотношений</a:t>
          </a:r>
        </a:p>
      </dgm:t>
    </dgm:pt>
    <dgm:pt modelId="{246EF396-6B27-4FE8-B6CC-F07F8F1B049E}" type="parTrans" cxnId="{703E50E3-2F61-4E4D-8C8E-E81CEC4C6D81}">
      <dgm:prSet/>
      <dgm:spPr/>
      <dgm:t>
        <a:bodyPr/>
        <a:lstStyle/>
        <a:p>
          <a:endParaRPr lang="ru-RU"/>
        </a:p>
      </dgm:t>
    </dgm:pt>
    <dgm:pt modelId="{D368DF9F-40B6-4AB7-A998-703367254C38}" type="sibTrans" cxnId="{703E50E3-2F61-4E4D-8C8E-E81CEC4C6D81}">
      <dgm:prSet/>
      <dgm:spPr/>
      <dgm:t>
        <a:bodyPr/>
        <a:lstStyle/>
        <a:p>
          <a:endParaRPr lang="ru-RU"/>
        </a:p>
      </dgm:t>
    </dgm:pt>
    <dgm:pt modelId="{1EF1363C-48B6-4C16-BCF3-5BEE5BAFD619}">
      <dgm:prSet custT="1"/>
      <dgm:spPr/>
      <dgm:t>
        <a:bodyPr/>
        <a:lstStyle/>
        <a:p>
          <a:r>
            <a:rPr lang="ru-RU" sz="1400" dirty="0"/>
            <a:t>социальное партнерство</a:t>
          </a:r>
          <a:endParaRPr lang="ru-RU" sz="900" dirty="0"/>
        </a:p>
      </dgm:t>
    </dgm:pt>
    <dgm:pt modelId="{F6AB5DA1-0163-4F70-9461-DB3E6468702C}" type="parTrans" cxnId="{3DA5CD4C-57B5-4529-A3CF-7E981B912B47}">
      <dgm:prSet/>
      <dgm:spPr/>
      <dgm:t>
        <a:bodyPr/>
        <a:lstStyle/>
        <a:p>
          <a:endParaRPr lang="ru-RU"/>
        </a:p>
      </dgm:t>
    </dgm:pt>
    <dgm:pt modelId="{35DFDCB0-1C29-45A2-AB84-BC00785B13FD}" type="sibTrans" cxnId="{3DA5CD4C-57B5-4529-A3CF-7E981B912B47}">
      <dgm:prSet/>
      <dgm:spPr/>
      <dgm:t>
        <a:bodyPr/>
        <a:lstStyle/>
        <a:p>
          <a:endParaRPr lang="ru-RU"/>
        </a:p>
      </dgm:t>
    </dgm:pt>
    <dgm:pt modelId="{6723E788-8A4E-46A2-950C-0A84FB2A634F}">
      <dgm:prSet phldrT="[Текст]" custT="1"/>
      <dgm:spPr/>
      <dgm:t>
        <a:bodyPr/>
        <a:lstStyle/>
        <a:p>
          <a:r>
            <a:rPr lang="ru-RU" sz="1200" dirty="0"/>
            <a:t>трудовой договор</a:t>
          </a:r>
        </a:p>
      </dgm:t>
    </dgm:pt>
    <dgm:pt modelId="{E172D2A8-0764-4A9A-A512-C561AA99DF62}" type="parTrans" cxnId="{F92F3D21-C4E8-4970-9553-F4B75BC3F0A8}">
      <dgm:prSet/>
      <dgm:spPr/>
      <dgm:t>
        <a:bodyPr/>
        <a:lstStyle/>
        <a:p>
          <a:endParaRPr lang="ru-RU"/>
        </a:p>
      </dgm:t>
    </dgm:pt>
    <dgm:pt modelId="{5F62463A-3342-414F-8FCD-9BB7334AA2D6}" type="sibTrans" cxnId="{F92F3D21-C4E8-4970-9553-F4B75BC3F0A8}">
      <dgm:prSet/>
      <dgm:spPr/>
      <dgm:t>
        <a:bodyPr/>
        <a:lstStyle/>
        <a:p>
          <a:endParaRPr lang="ru-RU"/>
        </a:p>
      </dgm:t>
    </dgm:pt>
    <dgm:pt modelId="{6AEF0BD0-E19F-4DD2-9E30-9C6516EA5A1B}">
      <dgm:prSet custT="1"/>
      <dgm:spPr/>
      <dgm:t>
        <a:bodyPr/>
        <a:lstStyle/>
        <a:p>
          <a:r>
            <a:rPr lang="ru-RU" sz="1200" dirty="0"/>
            <a:t>рабочее время</a:t>
          </a:r>
        </a:p>
      </dgm:t>
    </dgm:pt>
    <dgm:pt modelId="{8D374217-2C2D-4D76-A6FB-EC1CCFAC6DD7}" type="parTrans" cxnId="{89A68A41-6595-48DF-B411-7828C54B20F8}">
      <dgm:prSet/>
      <dgm:spPr/>
      <dgm:t>
        <a:bodyPr/>
        <a:lstStyle/>
        <a:p>
          <a:endParaRPr lang="ru-RU"/>
        </a:p>
      </dgm:t>
    </dgm:pt>
    <dgm:pt modelId="{2239F85F-86B4-471C-82BA-588F4AAB637B}" type="sibTrans" cxnId="{89A68A41-6595-48DF-B411-7828C54B20F8}">
      <dgm:prSet/>
      <dgm:spPr/>
      <dgm:t>
        <a:bodyPr/>
        <a:lstStyle/>
        <a:p>
          <a:endParaRPr lang="ru-RU"/>
        </a:p>
      </dgm:t>
    </dgm:pt>
    <dgm:pt modelId="{C7C36B46-4AB0-4F58-B2BF-FB17B9A8E5F1}">
      <dgm:prSet custT="1"/>
      <dgm:spPr/>
      <dgm:t>
        <a:bodyPr/>
        <a:lstStyle/>
        <a:p>
          <a:r>
            <a:rPr lang="ru-RU" sz="1200" dirty="0"/>
            <a:t>время отдыха</a:t>
          </a:r>
        </a:p>
      </dgm:t>
    </dgm:pt>
    <dgm:pt modelId="{BF204B07-4A13-442F-9470-6789EFFAA786}" type="parTrans" cxnId="{112A7242-251A-4EE7-BAB5-6FDBC0C8012A}">
      <dgm:prSet/>
      <dgm:spPr/>
      <dgm:t>
        <a:bodyPr/>
        <a:lstStyle/>
        <a:p>
          <a:endParaRPr lang="ru-RU"/>
        </a:p>
      </dgm:t>
    </dgm:pt>
    <dgm:pt modelId="{7FC9CE71-17D4-4D18-945A-81302B9C2791}" type="sibTrans" cxnId="{112A7242-251A-4EE7-BAB5-6FDBC0C8012A}">
      <dgm:prSet/>
      <dgm:spPr/>
      <dgm:t>
        <a:bodyPr/>
        <a:lstStyle/>
        <a:p>
          <a:endParaRPr lang="ru-RU"/>
        </a:p>
      </dgm:t>
    </dgm:pt>
    <dgm:pt modelId="{50870F53-3172-4B45-B262-017583CE8D11}">
      <dgm:prSet custT="1"/>
      <dgm:spPr/>
      <dgm:t>
        <a:bodyPr/>
        <a:lstStyle/>
        <a:p>
          <a:r>
            <a:rPr lang="ru-RU" sz="1200" dirty="0"/>
            <a:t>оплата и нормирование труда</a:t>
          </a:r>
        </a:p>
      </dgm:t>
    </dgm:pt>
    <dgm:pt modelId="{242D5966-B941-4C58-A522-608AB0EF3DDB}" type="parTrans" cxnId="{9E9CAF68-4E9F-46BC-8381-7B2C9E5487F0}">
      <dgm:prSet/>
      <dgm:spPr/>
      <dgm:t>
        <a:bodyPr/>
        <a:lstStyle/>
        <a:p>
          <a:endParaRPr lang="ru-RU"/>
        </a:p>
      </dgm:t>
    </dgm:pt>
    <dgm:pt modelId="{D7E16943-A386-4BD2-87D9-0D7F92A2CCC4}" type="sibTrans" cxnId="{9E9CAF68-4E9F-46BC-8381-7B2C9E5487F0}">
      <dgm:prSet/>
      <dgm:spPr/>
      <dgm:t>
        <a:bodyPr/>
        <a:lstStyle/>
        <a:p>
          <a:endParaRPr lang="ru-RU"/>
        </a:p>
      </dgm:t>
    </dgm:pt>
    <dgm:pt modelId="{25CD1A79-345F-46A4-94A8-131AEDF53AB5}">
      <dgm:prSet custT="1"/>
      <dgm:spPr/>
      <dgm:t>
        <a:bodyPr/>
        <a:lstStyle/>
        <a:p>
          <a:r>
            <a:rPr lang="ru-RU" sz="1200" dirty="0"/>
            <a:t>трудовые гарантии и компенсации</a:t>
          </a:r>
        </a:p>
      </dgm:t>
    </dgm:pt>
    <dgm:pt modelId="{26AE5127-2EA5-4D11-B469-ED4DD737AF40}" type="parTrans" cxnId="{FB5C7897-E0F3-4C12-8431-B9FE4B31ABE3}">
      <dgm:prSet/>
      <dgm:spPr/>
      <dgm:t>
        <a:bodyPr/>
        <a:lstStyle/>
        <a:p>
          <a:endParaRPr lang="ru-RU"/>
        </a:p>
      </dgm:t>
    </dgm:pt>
    <dgm:pt modelId="{DCFAE264-B34A-415B-93D2-444390F56F05}" type="sibTrans" cxnId="{FB5C7897-E0F3-4C12-8431-B9FE4B31ABE3}">
      <dgm:prSet/>
      <dgm:spPr/>
      <dgm:t>
        <a:bodyPr/>
        <a:lstStyle/>
        <a:p>
          <a:endParaRPr lang="ru-RU"/>
        </a:p>
      </dgm:t>
    </dgm:pt>
    <dgm:pt modelId="{F692185E-97D7-46FA-AA67-7B095AF8EAFF}">
      <dgm:prSet custT="1"/>
      <dgm:spPr/>
      <dgm:t>
        <a:bodyPr/>
        <a:lstStyle/>
        <a:p>
          <a:r>
            <a:rPr lang="ru-RU" sz="1200" dirty="0"/>
            <a:t>трудовой распорядок и дисциплина труда</a:t>
          </a:r>
        </a:p>
      </dgm:t>
    </dgm:pt>
    <dgm:pt modelId="{5A79A44F-7449-4D0C-ACBF-14E22DBB9287}" type="parTrans" cxnId="{4201AAA7-2298-4A0D-B4C5-365EEB818F2A}">
      <dgm:prSet/>
      <dgm:spPr/>
      <dgm:t>
        <a:bodyPr/>
        <a:lstStyle/>
        <a:p>
          <a:endParaRPr lang="ru-RU"/>
        </a:p>
      </dgm:t>
    </dgm:pt>
    <dgm:pt modelId="{C0FD44BD-6932-4176-A4C5-E5C203A29E10}" type="sibTrans" cxnId="{4201AAA7-2298-4A0D-B4C5-365EEB818F2A}">
      <dgm:prSet/>
      <dgm:spPr/>
      <dgm:t>
        <a:bodyPr/>
        <a:lstStyle/>
        <a:p>
          <a:endParaRPr lang="ru-RU"/>
        </a:p>
      </dgm:t>
    </dgm:pt>
    <dgm:pt modelId="{F3E6F2AE-3072-474A-AA0D-AB60DEB97E6A}">
      <dgm:prSet custT="1"/>
      <dgm:spPr/>
      <dgm:t>
        <a:bodyPr/>
        <a:lstStyle/>
        <a:p>
          <a:r>
            <a:rPr lang="ru-RU" sz="1200" dirty="0"/>
            <a:t>квалификация работника</a:t>
          </a:r>
        </a:p>
      </dgm:t>
    </dgm:pt>
    <dgm:pt modelId="{98DBF3F6-0107-4CBE-B664-866F7C647A5E}" type="parTrans" cxnId="{1E36279C-324C-4B85-AE98-420FC82136B4}">
      <dgm:prSet/>
      <dgm:spPr/>
      <dgm:t>
        <a:bodyPr/>
        <a:lstStyle/>
        <a:p>
          <a:endParaRPr lang="ru-RU"/>
        </a:p>
      </dgm:t>
    </dgm:pt>
    <dgm:pt modelId="{A4D0540D-F108-4E66-8817-893FA5D0CB7D}" type="sibTrans" cxnId="{1E36279C-324C-4B85-AE98-420FC82136B4}">
      <dgm:prSet/>
      <dgm:spPr/>
      <dgm:t>
        <a:bodyPr/>
        <a:lstStyle/>
        <a:p>
          <a:endParaRPr lang="ru-RU"/>
        </a:p>
      </dgm:t>
    </dgm:pt>
    <dgm:pt modelId="{CA0EDDAC-82DB-4A8F-945F-3DD48871CFA5}">
      <dgm:prSet custT="1"/>
      <dgm:spPr/>
      <dgm:t>
        <a:bodyPr/>
        <a:lstStyle/>
        <a:p>
          <a:r>
            <a:rPr lang="ru-RU" sz="1200" dirty="0"/>
            <a:t>охрана труда</a:t>
          </a:r>
        </a:p>
      </dgm:t>
    </dgm:pt>
    <dgm:pt modelId="{734E32C9-B205-42C5-BA94-7EB0678B9707}" type="parTrans" cxnId="{4D1399B2-8031-446C-8939-8DB71B6090BB}">
      <dgm:prSet/>
      <dgm:spPr/>
      <dgm:t>
        <a:bodyPr/>
        <a:lstStyle/>
        <a:p>
          <a:endParaRPr lang="ru-RU"/>
        </a:p>
      </dgm:t>
    </dgm:pt>
    <dgm:pt modelId="{E02AEF48-CBA6-4EE6-840F-B6CE0C04FF6C}" type="sibTrans" cxnId="{4D1399B2-8031-446C-8939-8DB71B6090BB}">
      <dgm:prSet/>
      <dgm:spPr/>
      <dgm:t>
        <a:bodyPr/>
        <a:lstStyle/>
        <a:p>
          <a:endParaRPr lang="ru-RU"/>
        </a:p>
      </dgm:t>
    </dgm:pt>
    <dgm:pt modelId="{55D0A6E2-2252-412B-B1F6-0F842F877133}">
      <dgm:prSet custT="1"/>
      <dgm:spPr/>
      <dgm:t>
        <a:bodyPr/>
        <a:lstStyle/>
        <a:p>
          <a:r>
            <a:rPr lang="ru-RU" sz="1200" dirty="0"/>
            <a:t>материальная ответственность сторон трудового договора</a:t>
          </a:r>
        </a:p>
      </dgm:t>
    </dgm:pt>
    <dgm:pt modelId="{D42A7540-83AD-46C7-8410-DF995DEDABD4}" type="parTrans" cxnId="{2424C5DD-93BB-480E-B617-0E1F67619884}">
      <dgm:prSet/>
      <dgm:spPr/>
      <dgm:t>
        <a:bodyPr/>
        <a:lstStyle/>
        <a:p>
          <a:endParaRPr lang="ru-RU"/>
        </a:p>
      </dgm:t>
    </dgm:pt>
    <dgm:pt modelId="{44236031-2D0A-4D9E-991F-C7E5A5C4EE8F}" type="sibTrans" cxnId="{2424C5DD-93BB-480E-B617-0E1F67619884}">
      <dgm:prSet/>
      <dgm:spPr/>
      <dgm:t>
        <a:bodyPr/>
        <a:lstStyle/>
        <a:p>
          <a:endParaRPr lang="ru-RU"/>
        </a:p>
      </dgm:t>
    </dgm:pt>
    <dgm:pt modelId="{AA9BCCC7-E66A-47B4-A982-31697F7C7FA6}">
      <dgm:prSet custT="1"/>
      <dgm:spPr/>
      <dgm:t>
        <a:bodyPr/>
        <a:lstStyle/>
        <a:p>
          <a:r>
            <a:rPr lang="ru-RU" sz="1200" dirty="0"/>
            <a:t>защита трудовых прав</a:t>
          </a:r>
        </a:p>
      </dgm:t>
    </dgm:pt>
    <dgm:pt modelId="{BB02D39F-B708-4117-99C0-4ED2C82DFAAF}" type="parTrans" cxnId="{0F07EEEA-121E-4694-BC93-5D469CE4E576}">
      <dgm:prSet/>
      <dgm:spPr/>
      <dgm:t>
        <a:bodyPr/>
        <a:lstStyle/>
        <a:p>
          <a:endParaRPr lang="ru-RU"/>
        </a:p>
      </dgm:t>
    </dgm:pt>
    <dgm:pt modelId="{673896CA-20EB-42CE-8635-6C81DBD4A3EA}" type="sibTrans" cxnId="{0F07EEEA-121E-4694-BC93-5D469CE4E576}">
      <dgm:prSet/>
      <dgm:spPr/>
      <dgm:t>
        <a:bodyPr/>
        <a:lstStyle/>
        <a:p>
          <a:endParaRPr lang="ru-RU"/>
        </a:p>
      </dgm:t>
    </dgm:pt>
    <dgm:pt modelId="{5773CE75-0218-4DFC-981B-2938006297DF}">
      <dgm:prSet custT="1"/>
      <dgm:spPr/>
      <dgm:t>
        <a:bodyPr/>
        <a:lstStyle/>
        <a:p>
          <a:r>
            <a:rPr lang="ru-RU" sz="1200" dirty="0"/>
            <a:t>особенности регулирования труда отдельных категорий работников</a:t>
          </a:r>
        </a:p>
      </dgm:t>
    </dgm:pt>
    <dgm:pt modelId="{1FFB0F89-9EAC-4EA8-99EB-C175237AC746}" type="parTrans" cxnId="{DB1FD664-F3A1-49A9-B3AB-86FD89F04D8E}">
      <dgm:prSet/>
      <dgm:spPr/>
      <dgm:t>
        <a:bodyPr/>
        <a:lstStyle/>
        <a:p>
          <a:endParaRPr lang="ru-RU"/>
        </a:p>
      </dgm:t>
    </dgm:pt>
    <dgm:pt modelId="{43FBF304-9F12-461C-B0AE-E93FA66715AA}" type="sibTrans" cxnId="{DB1FD664-F3A1-49A9-B3AB-86FD89F04D8E}">
      <dgm:prSet/>
      <dgm:spPr/>
      <dgm:t>
        <a:bodyPr/>
        <a:lstStyle/>
        <a:p>
          <a:endParaRPr lang="ru-RU"/>
        </a:p>
      </dgm:t>
    </dgm:pt>
    <dgm:pt modelId="{CE50FE19-919B-4884-8940-067DA2946473}" type="pres">
      <dgm:prSet presAssocID="{4EA87933-7CF5-4395-AF3B-7B6BD554C7F2}" presName="vert0" presStyleCnt="0">
        <dgm:presLayoutVars>
          <dgm:dir/>
          <dgm:animOne val="branch"/>
          <dgm:animLvl val="lvl"/>
        </dgm:presLayoutVars>
      </dgm:prSet>
      <dgm:spPr/>
    </dgm:pt>
    <dgm:pt modelId="{C1AE9739-9E22-4677-9866-6FD5E37C2600}" type="pres">
      <dgm:prSet presAssocID="{1C67965D-9731-4897-9E5E-1DD91E89ECBA}" presName="thickLine" presStyleLbl="alignNode1" presStyleIdx="0" presStyleCnt="2"/>
      <dgm:spPr/>
    </dgm:pt>
    <dgm:pt modelId="{7309F310-54C0-4C23-BAF1-43FCB0AC0C70}" type="pres">
      <dgm:prSet presAssocID="{1C67965D-9731-4897-9E5E-1DD91E89ECBA}" presName="horz1" presStyleCnt="0"/>
      <dgm:spPr/>
    </dgm:pt>
    <dgm:pt modelId="{8060004B-426A-456E-9D88-A08143A3D264}" type="pres">
      <dgm:prSet presAssocID="{1C67965D-9731-4897-9E5E-1DD91E89ECBA}" presName="tx1" presStyleLbl="revTx" presStyleIdx="0" presStyleCnt="17"/>
      <dgm:spPr/>
    </dgm:pt>
    <dgm:pt modelId="{E0D475B1-61AB-40F4-AC1C-1B6736D9C311}" type="pres">
      <dgm:prSet presAssocID="{1C67965D-9731-4897-9E5E-1DD91E89ECBA}" presName="vert1" presStyleCnt="0"/>
      <dgm:spPr/>
    </dgm:pt>
    <dgm:pt modelId="{78A9FE91-B569-44AE-A44B-261F480AC226}" type="pres">
      <dgm:prSet presAssocID="{8FA9DA1B-489A-49ED-A98A-B0A114280227}" presName="vertSpace2a" presStyleCnt="0"/>
      <dgm:spPr/>
    </dgm:pt>
    <dgm:pt modelId="{67CF3090-5BCE-4410-89FB-D534FC5A64A5}" type="pres">
      <dgm:prSet presAssocID="{8FA9DA1B-489A-49ED-A98A-B0A114280227}" presName="horz2" presStyleCnt="0"/>
      <dgm:spPr/>
    </dgm:pt>
    <dgm:pt modelId="{CE577FB1-C3B0-4460-BB6A-02C5315D974C}" type="pres">
      <dgm:prSet presAssocID="{8FA9DA1B-489A-49ED-A98A-B0A114280227}" presName="horzSpace2" presStyleCnt="0"/>
      <dgm:spPr/>
    </dgm:pt>
    <dgm:pt modelId="{1B23CA74-8F21-4B25-B6BF-8E252D0BF548}" type="pres">
      <dgm:prSet presAssocID="{8FA9DA1B-489A-49ED-A98A-B0A114280227}" presName="tx2" presStyleLbl="revTx" presStyleIdx="1" presStyleCnt="17"/>
      <dgm:spPr/>
    </dgm:pt>
    <dgm:pt modelId="{49025B57-1C75-497D-8C2B-4D38DC2061CE}" type="pres">
      <dgm:prSet presAssocID="{8FA9DA1B-489A-49ED-A98A-B0A114280227}" presName="vert2" presStyleCnt="0"/>
      <dgm:spPr/>
    </dgm:pt>
    <dgm:pt modelId="{2A3A4549-FC69-41F6-AD40-7BE14FD8294C}" type="pres">
      <dgm:prSet presAssocID="{8FA9DA1B-489A-49ED-A98A-B0A114280227}" presName="thinLine2b" presStyleLbl="callout" presStyleIdx="0" presStyleCnt="15"/>
      <dgm:spPr/>
    </dgm:pt>
    <dgm:pt modelId="{09FDDF61-7E93-4374-9E71-A4166B2E90FD}" type="pres">
      <dgm:prSet presAssocID="{8FA9DA1B-489A-49ED-A98A-B0A114280227}" presName="vertSpace2b" presStyleCnt="0"/>
      <dgm:spPr/>
    </dgm:pt>
    <dgm:pt modelId="{1751B3C3-B7BA-42C2-A066-1E58070942EA}" type="pres">
      <dgm:prSet presAssocID="{FE9BC363-6DA8-41A4-B226-CF0138DB425E}" presName="horz2" presStyleCnt="0"/>
      <dgm:spPr/>
    </dgm:pt>
    <dgm:pt modelId="{592617CB-5B3D-4358-9551-17DA4A4ADE38}" type="pres">
      <dgm:prSet presAssocID="{FE9BC363-6DA8-41A4-B226-CF0138DB425E}" presName="horzSpace2" presStyleCnt="0"/>
      <dgm:spPr/>
    </dgm:pt>
    <dgm:pt modelId="{3B7F258B-5B2C-4575-B912-A142F4BBE2B1}" type="pres">
      <dgm:prSet presAssocID="{FE9BC363-6DA8-41A4-B226-CF0138DB425E}" presName="tx2" presStyleLbl="revTx" presStyleIdx="2" presStyleCnt="17"/>
      <dgm:spPr/>
    </dgm:pt>
    <dgm:pt modelId="{56021181-FD58-402A-ACA9-AA94BA8B0661}" type="pres">
      <dgm:prSet presAssocID="{FE9BC363-6DA8-41A4-B226-CF0138DB425E}" presName="vert2" presStyleCnt="0"/>
      <dgm:spPr/>
    </dgm:pt>
    <dgm:pt modelId="{EEEAD830-E1AE-48A0-ABA7-FF05A8FA5DC0}" type="pres">
      <dgm:prSet presAssocID="{FE9BC363-6DA8-41A4-B226-CF0138DB425E}" presName="thinLine2b" presStyleLbl="callout" presStyleIdx="1" presStyleCnt="15"/>
      <dgm:spPr/>
    </dgm:pt>
    <dgm:pt modelId="{EEDEDB57-59BD-46AA-B22A-F3FCDE03639C}" type="pres">
      <dgm:prSet presAssocID="{FE9BC363-6DA8-41A4-B226-CF0138DB425E}" presName="vertSpace2b" presStyleCnt="0"/>
      <dgm:spPr/>
    </dgm:pt>
    <dgm:pt modelId="{20884F66-BFB0-4C48-AE57-3B61523CAEE3}" type="pres">
      <dgm:prSet presAssocID="{97E9EF88-9E82-47DA-99DB-0CE62FB19B78}" presName="horz2" presStyleCnt="0"/>
      <dgm:spPr/>
    </dgm:pt>
    <dgm:pt modelId="{CEDE1AA9-3C72-49DF-8D2D-671ACC1389C2}" type="pres">
      <dgm:prSet presAssocID="{97E9EF88-9E82-47DA-99DB-0CE62FB19B78}" presName="horzSpace2" presStyleCnt="0"/>
      <dgm:spPr/>
    </dgm:pt>
    <dgm:pt modelId="{9AC3A129-5089-4ED9-B66A-F7A1E3254A81}" type="pres">
      <dgm:prSet presAssocID="{97E9EF88-9E82-47DA-99DB-0CE62FB19B78}" presName="tx2" presStyleLbl="revTx" presStyleIdx="3" presStyleCnt="17"/>
      <dgm:spPr/>
    </dgm:pt>
    <dgm:pt modelId="{AE72F2F3-147C-493A-95F4-AD51567BBC6A}" type="pres">
      <dgm:prSet presAssocID="{97E9EF88-9E82-47DA-99DB-0CE62FB19B78}" presName="vert2" presStyleCnt="0"/>
      <dgm:spPr/>
    </dgm:pt>
    <dgm:pt modelId="{BB21525B-31AA-406E-8DC3-76C2C0907C2E}" type="pres">
      <dgm:prSet presAssocID="{97E9EF88-9E82-47DA-99DB-0CE62FB19B78}" presName="thinLine2b" presStyleLbl="callout" presStyleIdx="2" presStyleCnt="15"/>
      <dgm:spPr/>
    </dgm:pt>
    <dgm:pt modelId="{984CB949-0E0D-4D34-9499-FA2FFCA8370A}" type="pres">
      <dgm:prSet presAssocID="{97E9EF88-9E82-47DA-99DB-0CE62FB19B78}" presName="vertSpace2b" presStyleCnt="0"/>
      <dgm:spPr/>
    </dgm:pt>
    <dgm:pt modelId="{159D9013-D505-464E-BC46-4A23C301B5C1}" type="pres">
      <dgm:prSet presAssocID="{1EF1363C-48B6-4C16-BCF3-5BEE5BAFD619}" presName="horz2" presStyleCnt="0"/>
      <dgm:spPr/>
    </dgm:pt>
    <dgm:pt modelId="{C999C605-B3FB-4110-9E5C-76A8323AB516}" type="pres">
      <dgm:prSet presAssocID="{1EF1363C-48B6-4C16-BCF3-5BEE5BAFD619}" presName="horzSpace2" presStyleCnt="0"/>
      <dgm:spPr/>
    </dgm:pt>
    <dgm:pt modelId="{9F084410-907A-46F5-BFC5-22B97ED4550A}" type="pres">
      <dgm:prSet presAssocID="{1EF1363C-48B6-4C16-BCF3-5BEE5BAFD619}" presName="tx2" presStyleLbl="revTx" presStyleIdx="4" presStyleCnt="17"/>
      <dgm:spPr/>
    </dgm:pt>
    <dgm:pt modelId="{FD5A5088-9B2E-490C-8F01-C7F73A873BC6}" type="pres">
      <dgm:prSet presAssocID="{1EF1363C-48B6-4C16-BCF3-5BEE5BAFD619}" presName="vert2" presStyleCnt="0"/>
      <dgm:spPr/>
    </dgm:pt>
    <dgm:pt modelId="{ED2AE3A8-2593-43AC-9CF7-524558825585}" type="pres">
      <dgm:prSet presAssocID="{1EF1363C-48B6-4C16-BCF3-5BEE5BAFD619}" presName="thinLine2b" presStyleLbl="callout" presStyleIdx="3" presStyleCnt="15"/>
      <dgm:spPr/>
    </dgm:pt>
    <dgm:pt modelId="{2267715B-5367-4F16-96F9-DA0A187061BB}" type="pres">
      <dgm:prSet presAssocID="{1EF1363C-48B6-4C16-BCF3-5BEE5BAFD619}" presName="vertSpace2b" presStyleCnt="0"/>
      <dgm:spPr/>
    </dgm:pt>
    <dgm:pt modelId="{D899F5BC-C1BA-453C-91C7-5FB76FE3116F}" type="pres">
      <dgm:prSet presAssocID="{5F45A931-984D-44B4-B955-2BD6C5CF30C9}" presName="thickLine" presStyleLbl="alignNode1" presStyleIdx="1" presStyleCnt="2"/>
      <dgm:spPr/>
    </dgm:pt>
    <dgm:pt modelId="{9963E26A-491C-475F-A6CD-63A694A748F7}" type="pres">
      <dgm:prSet presAssocID="{5F45A931-984D-44B4-B955-2BD6C5CF30C9}" presName="horz1" presStyleCnt="0"/>
      <dgm:spPr/>
    </dgm:pt>
    <dgm:pt modelId="{8CC72C62-6290-4055-B868-4D384338FD59}" type="pres">
      <dgm:prSet presAssocID="{5F45A931-984D-44B4-B955-2BD6C5CF30C9}" presName="tx1" presStyleLbl="revTx" presStyleIdx="5" presStyleCnt="17"/>
      <dgm:spPr/>
    </dgm:pt>
    <dgm:pt modelId="{1BCF27B2-F4F4-409E-BEBF-2AAA0C646A5C}" type="pres">
      <dgm:prSet presAssocID="{5F45A931-984D-44B4-B955-2BD6C5CF30C9}" presName="vert1" presStyleCnt="0"/>
      <dgm:spPr/>
    </dgm:pt>
    <dgm:pt modelId="{28F96693-75CE-4DD7-9E4F-72482AAEC281}" type="pres">
      <dgm:prSet presAssocID="{6723E788-8A4E-46A2-950C-0A84FB2A634F}" presName="vertSpace2a" presStyleCnt="0"/>
      <dgm:spPr/>
    </dgm:pt>
    <dgm:pt modelId="{1495310C-1C66-4738-850F-DD95E13C7C49}" type="pres">
      <dgm:prSet presAssocID="{6723E788-8A4E-46A2-950C-0A84FB2A634F}" presName="horz2" presStyleCnt="0"/>
      <dgm:spPr/>
    </dgm:pt>
    <dgm:pt modelId="{34E0155D-044F-4E3A-8F36-0FA9ADA4E7D8}" type="pres">
      <dgm:prSet presAssocID="{6723E788-8A4E-46A2-950C-0A84FB2A634F}" presName="horzSpace2" presStyleCnt="0"/>
      <dgm:spPr/>
    </dgm:pt>
    <dgm:pt modelId="{B5906E7E-3F38-41AB-A6DF-53946E0CF1DF}" type="pres">
      <dgm:prSet presAssocID="{6723E788-8A4E-46A2-950C-0A84FB2A634F}" presName="tx2" presStyleLbl="revTx" presStyleIdx="6" presStyleCnt="17"/>
      <dgm:spPr/>
    </dgm:pt>
    <dgm:pt modelId="{E37367C7-FCB2-47B9-9C43-DA9204301F34}" type="pres">
      <dgm:prSet presAssocID="{6723E788-8A4E-46A2-950C-0A84FB2A634F}" presName="vert2" presStyleCnt="0"/>
      <dgm:spPr/>
    </dgm:pt>
    <dgm:pt modelId="{927D52AA-491C-43C0-8E3A-04D31EAD9E85}" type="pres">
      <dgm:prSet presAssocID="{6723E788-8A4E-46A2-950C-0A84FB2A634F}" presName="thinLine2b" presStyleLbl="callout" presStyleIdx="4" presStyleCnt="15"/>
      <dgm:spPr/>
    </dgm:pt>
    <dgm:pt modelId="{43627755-99CA-42E7-8186-0E4E3987849C}" type="pres">
      <dgm:prSet presAssocID="{6723E788-8A4E-46A2-950C-0A84FB2A634F}" presName="vertSpace2b" presStyleCnt="0"/>
      <dgm:spPr/>
    </dgm:pt>
    <dgm:pt modelId="{4D127305-B8F3-4834-8A0B-5AD15D8C2FC5}" type="pres">
      <dgm:prSet presAssocID="{6AEF0BD0-E19F-4DD2-9E30-9C6516EA5A1B}" presName="horz2" presStyleCnt="0"/>
      <dgm:spPr/>
    </dgm:pt>
    <dgm:pt modelId="{2C397D4F-7D06-4D97-AD9A-153E123D4D90}" type="pres">
      <dgm:prSet presAssocID="{6AEF0BD0-E19F-4DD2-9E30-9C6516EA5A1B}" presName="horzSpace2" presStyleCnt="0"/>
      <dgm:spPr/>
    </dgm:pt>
    <dgm:pt modelId="{C69325D2-B49B-4625-BC26-3D550932B71D}" type="pres">
      <dgm:prSet presAssocID="{6AEF0BD0-E19F-4DD2-9E30-9C6516EA5A1B}" presName="tx2" presStyleLbl="revTx" presStyleIdx="7" presStyleCnt="17"/>
      <dgm:spPr/>
    </dgm:pt>
    <dgm:pt modelId="{BF675354-88CC-4040-800E-B84E7A5CF8D7}" type="pres">
      <dgm:prSet presAssocID="{6AEF0BD0-E19F-4DD2-9E30-9C6516EA5A1B}" presName="vert2" presStyleCnt="0"/>
      <dgm:spPr/>
    </dgm:pt>
    <dgm:pt modelId="{72DD4358-F1E2-4C8A-BC5C-F4A8ED508F40}" type="pres">
      <dgm:prSet presAssocID="{6AEF0BD0-E19F-4DD2-9E30-9C6516EA5A1B}" presName="thinLine2b" presStyleLbl="callout" presStyleIdx="5" presStyleCnt="15"/>
      <dgm:spPr/>
    </dgm:pt>
    <dgm:pt modelId="{211CD669-1632-4466-AF29-14DD8F3D91CD}" type="pres">
      <dgm:prSet presAssocID="{6AEF0BD0-E19F-4DD2-9E30-9C6516EA5A1B}" presName="vertSpace2b" presStyleCnt="0"/>
      <dgm:spPr/>
    </dgm:pt>
    <dgm:pt modelId="{922207E2-F00C-4E87-ABD9-C7A7C38BD1BF}" type="pres">
      <dgm:prSet presAssocID="{C7C36B46-4AB0-4F58-B2BF-FB17B9A8E5F1}" presName="horz2" presStyleCnt="0"/>
      <dgm:spPr/>
    </dgm:pt>
    <dgm:pt modelId="{869F7418-0476-456E-A2D4-7420E24BF535}" type="pres">
      <dgm:prSet presAssocID="{C7C36B46-4AB0-4F58-B2BF-FB17B9A8E5F1}" presName="horzSpace2" presStyleCnt="0"/>
      <dgm:spPr/>
    </dgm:pt>
    <dgm:pt modelId="{E63531C1-530C-48B1-93C0-5CF02F2536E2}" type="pres">
      <dgm:prSet presAssocID="{C7C36B46-4AB0-4F58-B2BF-FB17B9A8E5F1}" presName="tx2" presStyleLbl="revTx" presStyleIdx="8" presStyleCnt="17"/>
      <dgm:spPr/>
    </dgm:pt>
    <dgm:pt modelId="{CC673DDE-AE92-48D6-A880-0E3F259062BC}" type="pres">
      <dgm:prSet presAssocID="{C7C36B46-4AB0-4F58-B2BF-FB17B9A8E5F1}" presName="vert2" presStyleCnt="0"/>
      <dgm:spPr/>
    </dgm:pt>
    <dgm:pt modelId="{939FDD0B-4DA1-4F31-A15F-D341F38F9434}" type="pres">
      <dgm:prSet presAssocID="{C7C36B46-4AB0-4F58-B2BF-FB17B9A8E5F1}" presName="thinLine2b" presStyleLbl="callout" presStyleIdx="6" presStyleCnt="15"/>
      <dgm:spPr/>
    </dgm:pt>
    <dgm:pt modelId="{257AF7C8-D83D-4CD2-9B34-D4092271016D}" type="pres">
      <dgm:prSet presAssocID="{C7C36B46-4AB0-4F58-B2BF-FB17B9A8E5F1}" presName="vertSpace2b" presStyleCnt="0"/>
      <dgm:spPr/>
    </dgm:pt>
    <dgm:pt modelId="{2CB7F620-DF12-4B06-B937-CE0C261F119B}" type="pres">
      <dgm:prSet presAssocID="{50870F53-3172-4B45-B262-017583CE8D11}" presName="horz2" presStyleCnt="0"/>
      <dgm:spPr/>
    </dgm:pt>
    <dgm:pt modelId="{E0D333A0-9506-4083-9C5D-CAD561B6983A}" type="pres">
      <dgm:prSet presAssocID="{50870F53-3172-4B45-B262-017583CE8D11}" presName="horzSpace2" presStyleCnt="0"/>
      <dgm:spPr/>
    </dgm:pt>
    <dgm:pt modelId="{3181C217-E4C9-44BE-891B-15BF8788DFE6}" type="pres">
      <dgm:prSet presAssocID="{50870F53-3172-4B45-B262-017583CE8D11}" presName="tx2" presStyleLbl="revTx" presStyleIdx="9" presStyleCnt="17"/>
      <dgm:spPr/>
    </dgm:pt>
    <dgm:pt modelId="{E99413BE-B7C8-4DBC-B15B-69926B16231B}" type="pres">
      <dgm:prSet presAssocID="{50870F53-3172-4B45-B262-017583CE8D11}" presName="vert2" presStyleCnt="0"/>
      <dgm:spPr/>
    </dgm:pt>
    <dgm:pt modelId="{BE4FAA18-A4BE-4DE4-84B6-AFCABD674971}" type="pres">
      <dgm:prSet presAssocID="{50870F53-3172-4B45-B262-017583CE8D11}" presName="thinLine2b" presStyleLbl="callout" presStyleIdx="7" presStyleCnt="15"/>
      <dgm:spPr/>
    </dgm:pt>
    <dgm:pt modelId="{EBC31846-9068-4B50-B426-18A0A22F5847}" type="pres">
      <dgm:prSet presAssocID="{50870F53-3172-4B45-B262-017583CE8D11}" presName="vertSpace2b" presStyleCnt="0"/>
      <dgm:spPr/>
    </dgm:pt>
    <dgm:pt modelId="{CF495CDF-4B46-4DEE-8C3E-5FA5DC3CBEFD}" type="pres">
      <dgm:prSet presAssocID="{25CD1A79-345F-46A4-94A8-131AEDF53AB5}" presName="horz2" presStyleCnt="0"/>
      <dgm:spPr/>
    </dgm:pt>
    <dgm:pt modelId="{AC607F26-FB3B-4F4F-B1A0-22B1FD4FE703}" type="pres">
      <dgm:prSet presAssocID="{25CD1A79-345F-46A4-94A8-131AEDF53AB5}" presName="horzSpace2" presStyleCnt="0"/>
      <dgm:spPr/>
    </dgm:pt>
    <dgm:pt modelId="{7168C023-E1B4-4104-A2D5-FC4E6D06B06C}" type="pres">
      <dgm:prSet presAssocID="{25CD1A79-345F-46A4-94A8-131AEDF53AB5}" presName="tx2" presStyleLbl="revTx" presStyleIdx="10" presStyleCnt="17"/>
      <dgm:spPr/>
    </dgm:pt>
    <dgm:pt modelId="{03EA879F-F4E5-4D8C-B3C8-94E361C0172A}" type="pres">
      <dgm:prSet presAssocID="{25CD1A79-345F-46A4-94A8-131AEDF53AB5}" presName="vert2" presStyleCnt="0"/>
      <dgm:spPr/>
    </dgm:pt>
    <dgm:pt modelId="{357623C0-43D1-4A50-A0F5-582F2F50FA9A}" type="pres">
      <dgm:prSet presAssocID="{25CD1A79-345F-46A4-94A8-131AEDF53AB5}" presName="thinLine2b" presStyleLbl="callout" presStyleIdx="8" presStyleCnt="15"/>
      <dgm:spPr/>
    </dgm:pt>
    <dgm:pt modelId="{2412743D-A961-4817-8C31-E7F41944BEC9}" type="pres">
      <dgm:prSet presAssocID="{25CD1A79-345F-46A4-94A8-131AEDF53AB5}" presName="vertSpace2b" presStyleCnt="0"/>
      <dgm:spPr/>
    </dgm:pt>
    <dgm:pt modelId="{E2A944ED-0216-439F-A9FE-142FD02E2DCB}" type="pres">
      <dgm:prSet presAssocID="{F692185E-97D7-46FA-AA67-7B095AF8EAFF}" presName="horz2" presStyleCnt="0"/>
      <dgm:spPr/>
    </dgm:pt>
    <dgm:pt modelId="{CE6C4247-445B-4962-BE75-BE8BA6B2472B}" type="pres">
      <dgm:prSet presAssocID="{F692185E-97D7-46FA-AA67-7B095AF8EAFF}" presName="horzSpace2" presStyleCnt="0"/>
      <dgm:spPr/>
    </dgm:pt>
    <dgm:pt modelId="{61A32C88-ACAE-4175-87F5-79EC75807FA0}" type="pres">
      <dgm:prSet presAssocID="{F692185E-97D7-46FA-AA67-7B095AF8EAFF}" presName="tx2" presStyleLbl="revTx" presStyleIdx="11" presStyleCnt="17"/>
      <dgm:spPr/>
    </dgm:pt>
    <dgm:pt modelId="{2515DE02-8C16-485C-9FDA-DD7D507D8CBD}" type="pres">
      <dgm:prSet presAssocID="{F692185E-97D7-46FA-AA67-7B095AF8EAFF}" presName="vert2" presStyleCnt="0"/>
      <dgm:spPr/>
    </dgm:pt>
    <dgm:pt modelId="{C4EC9160-3A7D-40B7-A430-223C477D9629}" type="pres">
      <dgm:prSet presAssocID="{F692185E-97D7-46FA-AA67-7B095AF8EAFF}" presName="thinLine2b" presStyleLbl="callout" presStyleIdx="9" presStyleCnt="15"/>
      <dgm:spPr/>
    </dgm:pt>
    <dgm:pt modelId="{143E3A4C-75F3-4340-9C06-D2BF3647079B}" type="pres">
      <dgm:prSet presAssocID="{F692185E-97D7-46FA-AA67-7B095AF8EAFF}" presName="vertSpace2b" presStyleCnt="0"/>
      <dgm:spPr/>
    </dgm:pt>
    <dgm:pt modelId="{60084CC6-CC9E-4E7F-B611-B5307FA51188}" type="pres">
      <dgm:prSet presAssocID="{F3E6F2AE-3072-474A-AA0D-AB60DEB97E6A}" presName="horz2" presStyleCnt="0"/>
      <dgm:spPr/>
    </dgm:pt>
    <dgm:pt modelId="{5A4AF2B7-AE01-4D54-8477-5DC4E847997A}" type="pres">
      <dgm:prSet presAssocID="{F3E6F2AE-3072-474A-AA0D-AB60DEB97E6A}" presName="horzSpace2" presStyleCnt="0"/>
      <dgm:spPr/>
    </dgm:pt>
    <dgm:pt modelId="{20C4C173-F081-406E-89B1-2E4E5B136120}" type="pres">
      <dgm:prSet presAssocID="{F3E6F2AE-3072-474A-AA0D-AB60DEB97E6A}" presName="tx2" presStyleLbl="revTx" presStyleIdx="12" presStyleCnt="17"/>
      <dgm:spPr/>
    </dgm:pt>
    <dgm:pt modelId="{B99C385A-7C7E-421D-AC99-8CA89FA27D6C}" type="pres">
      <dgm:prSet presAssocID="{F3E6F2AE-3072-474A-AA0D-AB60DEB97E6A}" presName="vert2" presStyleCnt="0"/>
      <dgm:spPr/>
    </dgm:pt>
    <dgm:pt modelId="{00D8ABF2-25EE-4DF1-9887-E975942AC128}" type="pres">
      <dgm:prSet presAssocID="{F3E6F2AE-3072-474A-AA0D-AB60DEB97E6A}" presName="thinLine2b" presStyleLbl="callout" presStyleIdx="10" presStyleCnt="15"/>
      <dgm:spPr/>
    </dgm:pt>
    <dgm:pt modelId="{F3CF6E36-3C28-44E4-9346-EC22E8EEF680}" type="pres">
      <dgm:prSet presAssocID="{F3E6F2AE-3072-474A-AA0D-AB60DEB97E6A}" presName="vertSpace2b" presStyleCnt="0"/>
      <dgm:spPr/>
    </dgm:pt>
    <dgm:pt modelId="{E296929C-EFAA-4CEF-824E-8845097E5A2C}" type="pres">
      <dgm:prSet presAssocID="{CA0EDDAC-82DB-4A8F-945F-3DD48871CFA5}" presName="horz2" presStyleCnt="0"/>
      <dgm:spPr/>
    </dgm:pt>
    <dgm:pt modelId="{DF47113D-D228-4B7F-953F-DD78B415CD1A}" type="pres">
      <dgm:prSet presAssocID="{CA0EDDAC-82DB-4A8F-945F-3DD48871CFA5}" presName="horzSpace2" presStyleCnt="0"/>
      <dgm:spPr/>
    </dgm:pt>
    <dgm:pt modelId="{B8592F36-2A9E-45EF-B7EE-7B94E3AB408B}" type="pres">
      <dgm:prSet presAssocID="{CA0EDDAC-82DB-4A8F-945F-3DD48871CFA5}" presName="tx2" presStyleLbl="revTx" presStyleIdx="13" presStyleCnt="17"/>
      <dgm:spPr/>
    </dgm:pt>
    <dgm:pt modelId="{F96D1368-4209-4E11-A7AF-648EB4230E7A}" type="pres">
      <dgm:prSet presAssocID="{CA0EDDAC-82DB-4A8F-945F-3DD48871CFA5}" presName="vert2" presStyleCnt="0"/>
      <dgm:spPr/>
    </dgm:pt>
    <dgm:pt modelId="{DBD70C43-B1AD-4FD3-B15B-B57F7F3BA799}" type="pres">
      <dgm:prSet presAssocID="{CA0EDDAC-82DB-4A8F-945F-3DD48871CFA5}" presName="thinLine2b" presStyleLbl="callout" presStyleIdx="11" presStyleCnt="15"/>
      <dgm:spPr/>
    </dgm:pt>
    <dgm:pt modelId="{4DAA545A-049E-4781-BF95-AE395E12C99D}" type="pres">
      <dgm:prSet presAssocID="{CA0EDDAC-82DB-4A8F-945F-3DD48871CFA5}" presName="vertSpace2b" presStyleCnt="0"/>
      <dgm:spPr/>
    </dgm:pt>
    <dgm:pt modelId="{D1AE46CC-BED0-4CD0-8C0C-A4870AF577C3}" type="pres">
      <dgm:prSet presAssocID="{55D0A6E2-2252-412B-B1F6-0F842F877133}" presName="horz2" presStyleCnt="0"/>
      <dgm:spPr/>
    </dgm:pt>
    <dgm:pt modelId="{02EA7DD4-9078-4642-BD9B-D1C8BF7EF277}" type="pres">
      <dgm:prSet presAssocID="{55D0A6E2-2252-412B-B1F6-0F842F877133}" presName="horzSpace2" presStyleCnt="0"/>
      <dgm:spPr/>
    </dgm:pt>
    <dgm:pt modelId="{0D837745-DFBE-4FD5-832B-D16BF4A2F6F5}" type="pres">
      <dgm:prSet presAssocID="{55D0A6E2-2252-412B-B1F6-0F842F877133}" presName="tx2" presStyleLbl="revTx" presStyleIdx="14" presStyleCnt="17"/>
      <dgm:spPr/>
    </dgm:pt>
    <dgm:pt modelId="{647F6373-E38B-4E92-8484-31703DEAEBEB}" type="pres">
      <dgm:prSet presAssocID="{55D0A6E2-2252-412B-B1F6-0F842F877133}" presName="vert2" presStyleCnt="0"/>
      <dgm:spPr/>
    </dgm:pt>
    <dgm:pt modelId="{FF762AB7-0142-4729-BA16-109764CC413E}" type="pres">
      <dgm:prSet presAssocID="{55D0A6E2-2252-412B-B1F6-0F842F877133}" presName="thinLine2b" presStyleLbl="callout" presStyleIdx="12" presStyleCnt="15"/>
      <dgm:spPr/>
    </dgm:pt>
    <dgm:pt modelId="{8F116DC9-4A02-407F-BE5E-AB6396C0313C}" type="pres">
      <dgm:prSet presAssocID="{55D0A6E2-2252-412B-B1F6-0F842F877133}" presName="vertSpace2b" presStyleCnt="0"/>
      <dgm:spPr/>
    </dgm:pt>
    <dgm:pt modelId="{9A7FEAE2-0BA5-4ECF-B0BE-E160FBC0231D}" type="pres">
      <dgm:prSet presAssocID="{AA9BCCC7-E66A-47B4-A982-31697F7C7FA6}" presName="horz2" presStyleCnt="0"/>
      <dgm:spPr/>
    </dgm:pt>
    <dgm:pt modelId="{6328E560-9346-4028-A38F-276A1D6E4E18}" type="pres">
      <dgm:prSet presAssocID="{AA9BCCC7-E66A-47B4-A982-31697F7C7FA6}" presName="horzSpace2" presStyleCnt="0"/>
      <dgm:spPr/>
    </dgm:pt>
    <dgm:pt modelId="{52C956A9-AFA8-4BA8-8619-C678DB9C0460}" type="pres">
      <dgm:prSet presAssocID="{AA9BCCC7-E66A-47B4-A982-31697F7C7FA6}" presName="tx2" presStyleLbl="revTx" presStyleIdx="15" presStyleCnt="17"/>
      <dgm:spPr/>
    </dgm:pt>
    <dgm:pt modelId="{85529AA9-890A-480A-8E30-B2FF1312E172}" type="pres">
      <dgm:prSet presAssocID="{AA9BCCC7-E66A-47B4-A982-31697F7C7FA6}" presName="vert2" presStyleCnt="0"/>
      <dgm:spPr/>
    </dgm:pt>
    <dgm:pt modelId="{D31C02B9-A957-4173-8C18-7C6A5D4F7CE3}" type="pres">
      <dgm:prSet presAssocID="{AA9BCCC7-E66A-47B4-A982-31697F7C7FA6}" presName="thinLine2b" presStyleLbl="callout" presStyleIdx="13" presStyleCnt="15"/>
      <dgm:spPr/>
    </dgm:pt>
    <dgm:pt modelId="{D3FE51E2-2F08-42F3-952B-0A2DA1EB4613}" type="pres">
      <dgm:prSet presAssocID="{AA9BCCC7-E66A-47B4-A982-31697F7C7FA6}" presName="vertSpace2b" presStyleCnt="0"/>
      <dgm:spPr/>
    </dgm:pt>
    <dgm:pt modelId="{178D2350-6E5D-489D-B006-2DAA79E18C11}" type="pres">
      <dgm:prSet presAssocID="{5773CE75-0218-4DFC-981B-2938006297DF}" presName="horz2" presStyleCnt="0"/>
      <dgm:spPr/>
    </dgm:pt>
    <dgm:pt modelId="{3D567869-EEAE-46A7-A6EF-52838D386046}" type="pres">
      <dgm:prSet presAssocID="{5773CE75-0218-4DFC-981B-2938006297DF}" presName="horzSpace2" presStyleCnt="0"/>
      <dgm:spPr/>
    </dgm:pt>
    <dgm:pt modelId="{9FCA4BBD-FB99-4B92-9762-9A80B41F7B41}" type="pres">
      <dgm:prSet presAssocID="{5773CE75-0218-4DFC-981B-2938006297DF}" presName="tx2" presStyleLbl="revTx" presStyleIdx="16" presStyleCnt="17"/>
      <dgm:spPr/>
    </dgm:pt>
    <dgm:pt modelId="{2E1688B5-4FA7-4866-87CF-3FF369894F41}" type="pres">
      <dgm:prSet presAssocID="{5773CE75-0218-4DFC-981B-2938006297DF}" presName="vert2" presStyleCnt="0"/>
      <dgm:spPr/>
    </dgm:pt>
    <dgm:pt modelId="{10D2FFC4-0BFF-48CE-B382-DEA34A22E33B}" type="pres">
      <dgm:prSet presAssocID="{5773CE75-0218-4DFC-981B-2938006297DF}" presName="thinLine2b" presStyleLbl="callout" presStyleIdx="14" presStyleCnt="15"/>
      <dgm:spPr/>
    </dgm:pt>
    <dgm:pt modelId="{8DCA4352-1DD1-43F4-B080-4C713E778CAA}" type="pres">
      <dgm:prSet presAssocID="{5773CE75-0218-4DFC-981B-2938006297DF}" presName="vertSpace2b" presStyleCnt="0"/>
      <dgm:spPr/>
    </dgm:pt>
  </dgm:ptLst>
  <dgm:cxnLst>
    <dgm:cxn modelId="{29D10F07-5F3C-4107-A99F-0865DDE436AC}" type="presOf" srcId="{25CD1A79-345F-46A4-94A8-131AEDF53AB5}" destId="{7168C023-E1B4-4104-A2D5-FC4E6D06B06C}" srcOrd="0" destOrd="0" presId="urn:microsoft.com/office/officeart/2008/layout/LinedList"/>
    <dgm:cxn modelId="{9EDFC50C-93AA-4B5A-8515-32F0B6B44083}" srcId="{4EA87933-7CF5-4395-AF3B-7B6BD554C7F2}" destId="{5F45A931-984D-44B4-B955-2BD6C5CF30C9}" srcOrd="1" destOrd="0" parTransId="{E4D421C6-7A55-4613-AFD9-5A7C719842B5}" sibTransId="{855C5B1A-F9D9-4527-B6EE-056B59502642}"/>
    <dgm:cxn modelId="{C224E20E-8511-4495-9A57-47739C0E8AF9}" type="presOf" srcId="{CA0EDDAC-82DB-4A8F-945F-3DD48871CFA5}" destId="{B8592F36-2A9E-45EF-B7EE-7B94E3AB408B}" srcOrd="0" destOrd="0" presId="urn:microsoft.com/office/officeart/2008/layout/LinedList"/>
    <dgm:cxn modelId="{D6842212-E2A8-421B-9299-16F661EA3CCF}" type="presOf" srcId="{5773CE75-0218-4DFC-981B-2938006297DF}" destId="{9FCA4BBD-FB99-4B92-9762-9A80B41F7B41}" srcOrd="0" destOrd="0" presId="urn:microsoft.com/office/officeart/2008/layout/LinedList"/>
    <dgm:cxn modelId="{F92F3D21-C4E8-4970-9553-F4B75BC3F0A8}" srcId="{5F45A931-984D-44B4-B955-2BD6C5CF30C9}" destId="{6723E788-8A4E-46A2-950C-0A84FB2A634F}" srcOrd="0" destOrd="0" parTransId="{E172D2A8-0764-4A9A-A512-C561AA99DF62}" sibTransId="{5F62463A-3342-414F-8FCD-9BB7334AA2D6}"/>
    <dgm:cxn modelId="{C4B4342E-0973-4E73-BD83-E988DF826927}" type="presOf" srcId="{6723E788-8A4E-46A2-950C-0A84FB2A634F}" destId="{B5906E7E-3F38-41AB-A6DF-53946E0CF1DF}" srcOrd="0" destOrd="0" presId="urn:microsoft.com/office/officeart/2008/layout/LinedList"/>
    <dgm:cxn modelId="{66610532-B101-4071-8991-08762E6868E4}" srcId="{1C67965D-9731-4897-9E5E-1DD91E89ECBA}" destId="{FE9BC363-6DA8-41A4-B226-CF0138DB425E}" srcOrd="1" destOrd="0" parTransId="{56892B3F-4F8C-4A45-93A7-5B22D6C76FF4}" sibTransId="{77BE726F-224A-477B-A73C-64AE8A7D3D71}"/>
    <dgm:cxn modelId="{F9071734-1AC3-4D4F-917B-FD4B9E5E585B}" type="presOf" srcId="{6AEF0BD0-E19F-4DD2-9E30-9C6516EA5A1B}" destId="{C69325D2-B49B-4625-BC26-3D550932B71D}" srcOrd="0" destOrd="0" presId="urn:microsoft.com/office/officeart/2008/layout/LinedList"/>
    <dgm:cxn modelId="{935A875E-C2FF-471D-B143-0FA9CDEE06B9}" type="presOf" srcId="{97E9EF88-9E82-47DA-99DB-0CE62FB19B78}" destId="{9AC3A129-5089-4ED9-B66A-F7A1E3254A81}" srcOrd="0" destOrd="0" presId="urn:microsoft.com/office/officeart/2008/layout/LinedList"/>
    <dgm:cxn modelId="{89A68A41-6595-48DF-B411-7828C54B20F8}" srcId="{5F45A931-984D-44B4-B955-2BD6C5CF30C9}" destId="{6AEF0BD0-E19F-4DD2-9E30-9C6516EA5A1B}" srcOrd="1" destOrd="0" parTransId="{8D374217-2C2D-4D76-A6FB-EC1CCFAC6DD7}" sibTransId="{2239F85F-86B4-471C-82BA-588F4AAB637B}"/>
    <dgm:cxn modelId="{112A7242-251A-4EE7-BAB5-6FDBC0C8012A}" srcId="{5F45A931-984D-44B4-B955-2BD6C5CF30C9}" destId="{C7C36B46-4AB0-4F58-B2BF-FB17B9A8E5F1}" srcOrd="2" destOrd="0" parTransId="{BF204B07-4A13-442F-9470-6789EFFAA786}" sibTransId="{7FC9CE71-17D4-4D18-945A-81302B9C2791}"/>
    <dgm:cxn modelId="{1C880244-AAF0-4426-84C7-8BDC8AA02E9D}" type="presOf" srcId="{1C67965D-9731-4897-9E5E-1DD91E89ECBA}" destId="{8060004B-426A-456E-9D88-A08143A3D264}" srcOrd="0" destOrd="0" presId="urn:microsoft.com/office/officeart/2008/layout/LinedList"/>
    <dgm:cxn modelId="{DB1FD664-F3A1-49A9-B3AB-86FD89F04D8E}" srcId="{5F45A931-984D-44B4-B955-2BD6C5CF30C9}" destId="{5773CE75-0218-4DFC-981B-2938006297DF}" srcOrd="10" destOrd="0" parTransId="{1FFB0F89-9EAC-4EA8-99EB-C175237AC746}" sibTransId="{43FBF304-9F12-461C-B0AE-E93FA66715AA}"/>
    <dgm:cxn modelId="{9E9CAF68-4E9F-46BC-8381-7B2C9E5487F0}" srcId="{5F45A931-984D-44B4-B955-2BD6C5CF30C9}" destId="{50870F53-3172-4B45-B262-017583CE8D11}" srcOrd="3" destOrd="0" parTransId="{242D5966-B941-4C58-A522-608AB0EF3DDB}" sibTransId="{D7E16943-A386-4BD2-87D9-0D7F92A2CCC4}"/>
    <dgm:cxn modelId="{5AF6046C-CF8F-4C0E-9159-30CBAF9B3B06}" srcId="{1C67965D-9731-4897-9E5E-1DD91E89ECBA}" destId="{8FA9DA1B-489A-49ED-A98A-B0A114280227}" srcOrd="0" destOrd="0" parTransId="{90AA711C-1F5C-4783-81B8-B488482DC5AA}" sibTransId="{E3FF6670-E930-4696-9812-20B1F96B2821}"/>
    <dgm:cxn modelId="{3DA5CD4C-57B5-4529-A3CF-7E981B912B47}" srcId="{1C67965D-9731-4897-9E5E-1DD91E89ECBA}" destId="{1EF1363C-48B6-4C16-BCF3-5BEE5BAFD619}" srcOrd="3" destOrd="0" parTransId="{F6AB5DA1-0163-4F70-9461-DB3E6468702C}" sibTransId="{35DFDCB0-1C29-45A2-AB84-BC00785B13FD}"/>
    <dgm:cxn modelId="{C1675555-C778-40C7-BDAA-C4F805025928}" type="presOf" srcId="{4EA87933-7CF5-4395-AF3B-7B6BD554C7F2}" destId="{CE50FE19-919B-4884-8940-067DA2946473}" srcOrd="0" destOrd="0" presId="urn:microsoft.com/office/officeart/2008/layout/LinedList"/>
    <dgm:cxn modelId="{25F07180-D2A0-4217-94AF-784AFEFC8B6A}" type="presOf" srcId="{55D0A6E2-2252-412B-B1F6-0F842F877133}" destId="{0D837745-DFBE-4FD5-832B-D16BF4A2F6F5}" srcOrd="0" destOrd="0" presId="urn:microsoft.com/office/officeart/2008/layout/LinedList"/>
    <dgm:cxn modelId="{8F02DC87-C610-4F05-B249-AF172A24CDFC}" type="presOf" srcId="{50870F53-3172-4B45-B262-017583CE8D11}" destId="{3181C217-E4C9-44BE-891B-15BF8788DFE6}" srcOrd="0" destOrd="0" presId="urn:microsoft.com/office/officeart/2008/layout/LinedList"/>
    <dgm:cxn modelId="{2D67B896-32A9-4694-A502-F88E4DA4EFD0}" type="presOf" srcId="{F692185E-97D7-46FA-AA67-7B095AF8EAFF}" destId="{61A32C88-ACAE-4175-87F5-79EC75807FA0}" srcOrd="0" destOrd="0" presId="urn:microsoft.com/office/officeart/2008/layout/LinedList"/>
    <dgm:cxn modelId="{FB5C7897-E0F3-4C12-8431-B9FE4B31ABE3}" srcId="{5F45A931-984D-44B4-B955-2BD6C5CF30C9}" destId="{25CD1A79-345F-46A4-94A8-131AEDF53AB5}" srcOrd="4" destOrd="0" parTransId="{26AE5127-2EA5-4D11-B469-ED4DD737AF40}" sibTransId="{DCFAE264-B34A-415B-93D2-444390F56F05}"/>
    <dgm:cxn modelId="{1E36279C-324C-4B85-AE98-420FC82136B4}" srcId="{5F45A931-984D-44B4-B955-2BD6C5CF30C9}" destId="{F3E6F2AE-3072-474A-AA0D-AB60DEB97E6A}" srcOrd="6" destOrd="0" parTransId="{98DBF3F6-0107-4CBE-B664-866F7C647A5E}" sibTransId="{A4D0540D-F108-4E66-8817-893FA5D0CB7D}"/>
    <dgm:cxn modelId="{1971BD9C-DB2A-4F8D-895B-3E25758B6214}" type="presOf" srcId="{1EF1363C-48B6-4C16-BCF3-5BEE5BAFD619}" destId="{9F084410-907A-46F5-BFC5-22B97ED4550A}" srcOrd="0" destOrd="0" presId="urn:microsoft.com/office/officeart/2008/layout/LinedList"/>
    <dgm:cxn modelId="{94791D9F-601A-447A-B73E-326000D23C53}" srcId="{4EA87933-7CF5-4395-AF3B-7B6BD554C7F2}" destId="{1C67965D-9731-4897-9E5E-1DD91E89ECBA}" srcOrd="0" destOrd="0" parTransId="{8404C071-A8F3-42BB-BFA1-B4BFA5A20B90}" sibTransId="{F1F90FD8-2D6C-4EC8-903E-BA0567281920}"/>
    <dgm:cxn modelId="{4201AAA7-2298-4A0D-B4C5-365EEB818F2A}" srcId="{5F45A931-984D-44B4-B955-2BD6C5CF30C9}" destId="{F692185E-97D7-46FA-AA67-7B095AF8EAFF}" srcOrd="5" destOrd="0" parTransId="{5A79A44F-7449-4D0C-ACBF-14E22DBB9287}" sibTransId="{C0FD44BD-6932-4176-A4C5-E5C203A29E10}"/>
    <dgm:cxn modelId="{885970A9-58F5-4D69-8B88-42B76A255883}" type="presOf" srcId="{5F45A931-984D-44B4-B955-2BD6C5CF30C9}" destId="{8CC72C62-6290-4055-B868-4D384338FD59}" srcOrd="0" destOrd="0" presId="urn:microsoft.com/office/officeart/2008/layout/LinedList"/>
    <dgm:cxn modelId="{4D1399B2-8031-446C-8939-8DB71B6090BB}" srcId="{5F45A931-984D-44B4-B955-2BD6C5CF30C9}" destId="{CA0EDDAC-82DB-4A8F-945F-3DD48871CFA5}" srcOrd="7" destOrd="0" parTransId="{734E32C9-B205-42C5-BA94-7EB0678B9707}" sibTransId="{E02AEF48-CBA6-4EE6-840F-B6CE0C04FF6C}"/>
    <dgm:cxn modelId="{433E43C0-BF59-4311-A94E-4B1903862888}" type="presOf" srcId="{FE9BC363-6DA8-41A4-B226-CF0138DB425E}" destId="{3B7F258B-5B2C-4575-B912-A142F4BBE2B1}" srcOrd="0" destOrd="0" presId="urn:microsoft.com/office/officeart/2008/layout/LinedList"/>
    <dgm:cxn modelId="{A95288C3-CD6F-42DF-BA65-ABE873AA90AB}" type="presOf" srcId="{F3E6F2AE-3072-474A-AA0D-AB60DEB97E6A}" destId="{20C4C173-F081-406E-89B1-2E4E5B136120}" srcOrd="0" destOrd="0" presId="urn:microsoft.com/office/officeart/2008/layout/LinedList"/>
    <dgm:cxn modelId="{EEE60DD2-5618-4C9C-A8A8-A55BB4AF66E1}" type="presOf" srcId="{8FA9DA1B-489A-49ED-A98A-B0A114280227}" destId="{1B23CA74-8F21-4B25-B6BF-8E252D0BF548}" srcOrd="0" destOrd="0" presId="urn:microsoft.com/office/officeart/2008/layout/LinedList"/>
    <dgm:cxn modelId="{C51FFFDA-9980-4738-AE5E-DBB0AFF2F459}" type="presOf" srcId="{C7C36B46-4AB0-4F58-B2BF-FB17B9A8E5F1}" destId="{E63531C1-530C-48B1-93C0-5CF02F2536E2}" srcOrd="0" destOrd="0" presId="urn:microsoft.com/office/officeart/2008/layout/LinedList"/>
    <dgm:cxn modelId="{2424C5DD-93BB-480E-B617-0E1F67619884}" srcId="{5F45A931-984D-44B4-B955-2BD6C5CF30C9}" destId="{55D0A6E2-2252-412B-B1F6-0F842F877133}" srcOrd="8" destOrd="0" parTransId="{D42A7540-83AD-46C7-8410-DF995DEDABD4}" sibTransId="{44236031-2D0A-4D9E-991F-C7E5A5C4EE8F}"/>
    <dgm:cxn modelId="{703E50E3-2F61-4E4D-8C8E-E81CEC4C6D81}" srcId="{1C67965D-9731-4897-9E5E-1DD91E89ECBA}" destId="{97E9EF88-9E82-47DA-99DB-0CE62FB19B78}" srcOrd="2" destOrd="0" parTransId="{246EF396-6B27-4FE8-B6CC-F07F8F1B049E}" sibTransId="{D368DF9F-40B6-4AB7-A998-703367254C38}"/>
    <dgm:cxn modelId="{0F07EEEA-121E-4694-BC93-5D469CE4E576}" srcId="{5F45A931-984D-44B4-B955-2BD6C5CF30C9}" destId="{AA9BCCC7-E66A-47B4-A982-31697F7C7FA6}" srcOrd="9" destOrd="0" parTransId="{BB02D39F-B708-4117-99C0-4ED2C82DFAAF}" sibTransId="{673896CA-20EB-42CE-8635-6C81DBD4A3EA}"/>
    <dgm:cxn modelId="{65EC5DF0-2F02-4472-8109-1378191E0F3A}" type="presOf" srcId="{AA9BCCC7-E66A-47B4-A982-31697F7C7FA6}" destId="{52C956A9-AFA8-4BA8-8619-C678DB9C0460}" srcOrd="0" destOrd="0" presId="urn:microsoft.com/office/officeart/2008/layout/LinedList"/>
    <dgm:cxn modelId="{6987F93D-573D-4738-B2E8-073BF0415E75}" type="presParOf" srcId="{CE50FE19-919B-4884-8940-067DA2946473}" destId="{C1AE9739-9E22-4677-9866-6FD5E37C2600}" srcOrd="0" destOrd="0" presId="urn:microsoft.com/office/officeart/2008/layout/LinedList"/>
    <dgm:cxn modelId="{4C11DDA0-935D-4687-B8AE-66B48AA2368A}" type="presParOf" srcId="{CE50FE19-919B-4884-8940-067DA2946473}" destId="{7309F310-54C0-4C23-BAF1-43FCB0AC0C70}" srcOrd="1" destOrd="0" presId="urn:microsoft.com/office/officeart/2008/layout/LinedList"/>
    <dgm:cxn modelId="{98110993-1FC6-46DA-A6AE-99BD753F0377}" type="presParOf" srcId="{7309F310-54C0-4C23-BAF1-43FCB0AC0C70}" destId="{8060004B-426A-456E-9D88-A08143A3D264}" srcOrd="0" destOrd="0" presId="urn:microsoft.com/office/officeart/2008/layout/LinedList"/>
    <dgm:cxn modelId="{4B042B86-DC38-45FB-B38F-423487D4689E}" type="presParOf" srcId="{7309F310-54C0-4C23-BAF1-43FCB0AC0C70}" destId="{E0D475B1-61AB-40F4-AC1C-1B6736D9C311}" srcOrd="1" destOrd="0" presId="urn:microsoft.com/office/officeart/2008/layout/LinedList"/>
    <dgm:cxn modelId="{3E8A1C3A-860F-48FA-839E-7A7103A472CD}" type="presParOf" srcId="{E0D475B1-61AB-40F4-AC1C-1B6736D9C311}" destId="{78A9FE91-B569-44AE-A44B-261F480AC226}" srcOrd="0" destOrd="0" presId="urn:microsoft.com/office/officeart/2008/layout/LinedList"/>
    <dgm:cxn modelId="{53556E28-6290-4B0C-94C9-455A2C222A2E}" type="presParOf" srcId="{E0D475B1-61AB-40F4-AC1C-1B6736D9C311}" destId="{67CF3090-5BCE-4410-89FB-D534FC5A64A5}" srcOrd="1" destOrd="0" presId="urn:microsoft.com/office/officeart/2008/layout/LinedList"/>
    <dgm:cxn modelId="{3BA28F5C-47CC-4918-8032-834F54B9E43F}" type="presParOf" srcId="{67CF3090-5BCE-4410-89FB-D534FC5A64A5}" destId="{CE577FB1-C3B0-4460-BB6A-02C5315D974C}" srcOrd="0" destOrd="0" presId="urn:microsoft.com/office/officeart/2008/layout/LinedList"/>
    <dgm:cxn modelId="{99B2E252-D557-4B03-B897-14C9FDF39BF6}" type="presParOf" srcId="{67CF3090-5BCE-4410-89FB-D534FC5A64A5}" destId="{1B23CA74-8F21-4B25-B6BF-8E252D0BF548}" srcOrd="1" destOrd="0" presId="urn:microsoft.com/office/officeart/2008/layout/LinedList"/>
    <dgm:cxn modelId="{27FDBD33-F3E6-4A3E-8095-D492447BD827}" type="presParOf" srcId="{67CF3090-5BCE-4410-89FB-D534FC5A64A5}" destId="{49025B57-1C75-497D-8C2B-4D38DC2061CE}" srcOrd="2" destOrd="0" presId="urn:microsoft.com/office/officeart/2008/layout/LinedList"/>
    <dgm:cxn modelId="{CAF57453-3535-4618-9724-21D1CD780FEC}" type="presParOf" srcId="{E0D475B1-61AB-40F4-AC1C-1B6736D9C311}" destId="{2A3A4549-FC69-41F6-AD40-7BE14FD8294C}" srcOrd="2" destOrd="0" presId="urn:microsoft.com/office/officeart/2008/layout/LinedList"/>
    <dgm:cxn modelId="{3F8F66C2-2378-429B-AE2D-C94EC6D7E301}" type="presParOf" srcId="{E0D475B1-61AB-40F4-AC1C-1B6736D9C311}" destId="{09FDDF61-7E93-4374-9E71-A4166B2E90FD}" srcOrd="3" destOrd="0" presId="urn:microsoft.com/office/officeart/2008/layout/LinedList"/>
    <dgm:cxn modelId="{DB0EEEE9-4C06-46E3-97A7-0DFA785BCC69}" type="presParOf" srcId="{E0D475B1-61AB-40F4-AC1C-1B6736D9C311}" destId="{1751B3C3-B7BA-42C2-A066-1E58070942EA}" srcOrd="4" destOrd="0" presId="urn:microsoft.com/office/officeart/2008/layout/LinedList"/>
    <dgm:cxn modelId="{E3EFAFD9-85B3-4F47-BD9B-29041DE41AE5}" type="presParOf" srcId="{1751B3C3-B7BA-42C2-A066-1E58070942EA}" destId="{592617CB-5B3D-4358-9551-17DA4A4ADE38}" srcOrd="0" destOrd="0" presId="urn:microsoft.com/office/officeart/2008/layout/LinedList"/>
    <dgm:cxn modelId="{B208DA13-F9C8-4B1D-ADE6-DC204E376288}" type="presParOf" srcId="{1751B3C3-B7BA-42C2-A066-1E58070942EA}" destId="{3B7F258B-5B2C-4575-B912-A142F4BBE2B1}" srcOrd="1" destOrd="0" presId="urn:microsoft.com/office/officeart/2008/layout/LinedList"/>
    <dgm:cxn modelId="{02CE26CF-1F60-4B9A-9E83-DE064C2B5524}" type="presParOf" srcId="{1751B3C3-B7BA-42C2-A066-1E58070942EA}" destId="{56021181-FD58-402A-ACA9-AA94BA8B0661}" srcOrd="2" destOrd="0" presId="urn:microsoft.com/office/officeart/2008/layout/LinedList"/>
    <dgm:cxn modelId="{51EAF049-CBDF-41C9-81C2-7E08E02824C9}" type="presParOf" srcId="{E0D475B1-61AB-40F4-AC1C-1B6736D9C311}" destId="{EEEAD830-E1AE-48A0-ABA7-FF05A8FA5DC0}" srcOrd="5" destOrd="0" presId="urn:microsoft.com/office/officeart/2008/layout/LinedList"/>
    <dgm:cxn modelId="{53DA9084-FDB4-4AF6-8E48-469027D6BCA4}" type="presParOf" srcId="{E0D475B1-61AB-40F4-AC1C-1B6736D9C311}" destId="{EEDEDB57-59BD-46AA-B22A-F3FCDE03639C}" srcOrd="6" destOrd="0" presId="urn:microsoft.com/office/officeart/2008/layout/LinedList"/>
    <dgm:cxn modelId="{FE51BD5D-7CCF-49D9-80CF-566E1018EBBF}" type="presParOf" srcId="{E0D475B1-61AB-40F4-AC1C-1B6736D9C311}" destId="{20884F66-BFB0-4C48-AE57-3B61523CAEE3}" srcOrd="7" destOrd="0" presId="urn:microsoft.com/office/officeart/2008/layout/LinedList"/>
    <dgm:cxn modelId="{86951596-278B-49C9-AB89-8E264A1B0478}" type="presParOf" srcId="{20884F66-BFB0-4C48-AE57-3B61523CAEE3}" destId="{CEDE1AA9-3C72-49DF-8D2D-671ACC1389C2}" srcOrd="0" destOrd="0" presId="urn:microsoft.com/office/officeart/2008/layout/LinedList"/>
    <dgm:cxn modelId="{9B844809-AA48-43A6-89B7-362A3C25D83B}" type="presParOf" srcId="{20884F66-BFB0-4C48-AE57-3B61523CAEE3}" destId="{9AC3A129-5089-4ED9-B66A-F7A1E3254A81}" srcOrd="1" destOrd="0" presId="urn:microsoft.com/office/officeart/2008/layout/LinedList"/>
    <dgm:cxn modelId="{646661A2-00EA-4D29-9985-C6C2220782FE}" type="presParOf" srcId="{20884F66-BFB0-4C48-AE57-3B61523CAEE3}" destId="{AE72F2F3-147C-493A-95F4-AD51567BBC6A}" srcOrd="2" destOrd="0" presId="urn:microsoft.com/office/officeart/2008/layout/LinedList"/>
    <dgm:cxn modelId="{9F9B19ED-67EC-495E-B469-8EB07240E9DE}" type="presParOf" srcId="{E0D475B1-61AB-40F4-AC1C-1B6736D9C311}" destId="{BB21525B-31AA-406E-8DC3-76C2C0907C2E}" srcOrd="8" destOrd="0" presId="urn:microsoft.com/office/officeart/2008/layout/LinedList"/>
    <dgm:cxn modelId="{803B5EC2-39E4-4FA7-8575-FEC7AA4A066B}" type="presParOf" srcId="{E0D475B1-61AB-40F4-AC1C-1B6736D9C311}" destId="{984CB949-0E0D-4D34-9499-FA2FFCA8370A}" srcOrd="9" destOrd="0" presId="urn:microsoft.com/office/officeart/2008/layout/LinedList"/>
    <dgm:cxn modelId="{D6F177B7-2CB3-42B1-B292-A18D1C74BE72}" type="presParOf" srcId="{E0D475B1-61AB-40F4-AC1C-1B6736D9C311}" destId="{159D9013-D505-464E-BC46-4A23C301B5C1}" srcOrd="10" destOrd="0" presId="urn:microsoft.com/office/officeart/2008/layout/LinedList"/>
    <dgm:cxn modelId="{CB389E06-DABE-4439-9DF6-E922763C6DDE}" type="presParOf" srcId="{159D9013-D505-464E-BC46-4A23C301B5C1}" destId="{C999C605-B3FB-4110-9E5C-76A8323AB516}" srcOrd="0" destOrd="0" presId="urn:microsoft.com/office/officeart/2008/layout/LinedList"/>
    <dgm:cxn modelId="{CDB75270-6CDC-4F98-9E44-9EA575B63762}" type="presParOf" srcId="{159D9013-D505-464E-BC46-4A23C301B5C1}" destId="{9F084410-907A-46F5-BFC5-22B97ED4550A}" srcOrd="1" destOrd="0" presId="urn:microsoft.com/office/officeart/2008/layout/LinedList"/>
    <dgm:cxn modelId="{4447CFCC-3D78-4D41-B271-A5AA80A7F104}" type="presParOf" srcId="{159D9013-D505-464E-BC46-4A23C301B5C1}" destId="{FD5A5088-9B2E-490C-8F01-C7F73A873BC6}" srcOrd="2" destOrd="0" presId="urn:microsoft.com/office/officeart/2008/layout/LinedList"/>
    <dgm:cxn modelId="{F393D27F-72E3-497D-83A5-A7568B84BFFC}" type="presParOf" srcId="{E0D475B1-61AB-40F4-AC1C-1B6736D9C311}" destId="{ED2AE3A8-2593-43AC-9CF7-524558825585}" srcOrd="11" destOrd="0" presId="urn:microsoft.com/office/officeart/2008/layout/LinedList"/>
    <dgm:cxn modelId="{D71B98AC-BA8D-4B32-A772-F5BBC676FC85}" type="presParOf" srcId="{E0D475B1-61AB-40F4-AC1C-1B6736D9C311}" destId="{2267715B-5367-4F16-96F9-DA0A187061BB}" srcOrd="12" destOrd="0" presId="urn:microsoft.com/office/officeart/2008/layout/LinedList"/>
    <dgm:cxn modelId="{40670527-68B4-4B59-AE91-88F290873B52}" type="presParOf" srcId="{CE50FE19-919B-4884-8940-067DA2946473}" destId="{D899F5BC-C1BA-453C-91C7-5FB76FE3116F}" srcOrd="2" destOrd="0" presId="urn:microsoft.com/office/officeart/2008/layout/LinedList"/>
    <dgm:cxn modelId="{A6744463-7AB6-4EDD-9E65-C8D26B36D447}" type="presParOf" srcId="{CE50FE19-919B-4884-8940-067DA2946473}" destId="{9963E26A-491C-475F-A6CD-63A694A748F7}" srcOrd="3" destOrd="0" presId="urn:microsoft.com/office/officeart/2008/layout/LinedList"/>
    <dgm:cxn modelId="{61071E14-C798-4610-8593-5FE79B678820}" type="presParOf" srcId="{9963E26A-491C-475F-A6CD-63A694A748F7}" destId="{8CC72C62-6290-4055-B868-4D384338FD59}" srcOrd="0" destOrd="0" presId="urn:microsoft.com/office/officeart/2008/layout/LinedList"/>
    <dgm:cxn modelId="{1BB807C2-5D5F-4E79-8ED4-887A10468300}" type="presParOf" srcId="{9963E26A-491C-475F-A6CD-63A694A748F7}" destId="{1BCF27B2-F4F4-409E-BEBF-2AAA0C646A5C}" srcOrd="1" destOrd="0" presId="urn:microsoft.com/office/officeart/2008/layout/LinedList"/>
    <dgm:cxn modelId="{D2E1E691-39BC-419C-BFAD-0BE33FF197DD}" type="presParOf" srcId="{1BCF27B2-F4F4-409E-BEBF-2AAA0C646A5C}" destId="{28F96693-75CE-4DD7-9E4F-72482AAEC281}" srcOrd="0" destOrd="0" presId="urn:microsoft.com/office/officeart/2008/layout/LinedList"/>
    <dgm:cxn modelId="{BD4F0EA2-E6A9-4030-973E-A837D0ADA1D0}" type="presParOf" srcId="{1BCF27B2-F4F4-409E-BEBF-2AAA0C646A5C}" destId="{1495310C-1C66-4738-850F-DD95E13C7C49}" srcOrd="1" destOrd="0" presId="urn:microsoft.com/office/officeart/2008/layout/LinedList"/>
    <dgm:cxn modelId="{ECF67956-00DB-4FAD-B2BC-488EC3046816}" type="presParOf" srcId="{1495310C-1C66-4738-850F-DD95E13C7C49}" destId="{34E0155D-044F-4E3A-8F36-0FA9ADA4E7D8}" srcOrd="0" destOrd="0" presId="urn:microsoft.com/office/officeart/2008/layout/LinedList"/>
    <dgm:cxn modelId="{7B42899C-217A-4F7F-8F18-7EE2690EF803}" type="presParOf" srcId="{1495310C-1C66-4738-850F-DD95E13C7C49}" destId="{B5906E7E-3F38-41AB-A6DF-53946E0CF1DF}" srcOrd="1" destOrd="0" presId="urn:microsoft.com/office/officeart/2008/layout/LinedList"/>
    <dgm:cxn modelId="{AC71B760-2B54-431D-A5C9-821C50FD575B}" type="presParOf" srcId="{1495310C-1C66-4738-850F-DD95E13C7C49}" destId="{E37367C7-FCB2-47B9-9C43-DA9204301F34}" srcOrd="2" destOrd="0" presId="urn:microsoft.com/office/officeart/2008/layout/LinedList"/>
    <dgm:cxn modelId="{89CBF507-2190-4792-837B-6D4CBE01017D}" type="presParOf" srcId="{1BCF27B2-F4F4-409E-BEBF-2AAA0C646A5C}" destId="{927D52AA-491C-43C0-8E3A-04D31EAD9E85}" srcOrd="2" destOrd="0" presId="urn:microsoft.com/office/officeart/2008/layout/LinedList"/>
    <dgm:cxn modelId="{087F10F3-44DC-412D-BC77-234995236B20}" type="presParOf" srcId="{1BCF27B2-F4F4-409E-BEBF-2AAA0C646A5C}" destId="{43627755-99CA-42E7-8186-0E4E3987849C}" srcOrd="3" destOrd="0" presId="urn:microsoft.com/office/officeart/2008/layout/LinedList"/>
    <dgm:cxn modelId="{D2D097D6-09C6-4542-A0A3-D5750BFA30AA}" type="presParOf" srcId="{1BCF27B2-F4F4-409E-BEBF-2AAA0C646A5C}" destId="{4D127305-B8F3-4834-8A0B-5AD15D8C2FC5}" srcOrd="4" destOrd="0" presId="urn:microsoft.com/office/officeart/2008/layout/LinedList"/>
    <dgm:cxn modelId="{11914F59-0E21-42AB-8A4D-AC39ED4C0629}" type="presParOf" srcId="{4D127305-B8F3-4834-8A0B-5AD15D8C2FC5}" destId="{2C397D4F-7D06-4D97-AD9A-153E123D4D90}" srcOrd="0" destOrd="0" presId="urn:microsoft.com/office/officeart/2008/layout/LinedList"/>
    <dgm:cxn modelId="{3B8B350C-9504-4E24-A511-7F2F53F31EDD}" type="presParOf" srcId="{4D127305-B8F3-4834-8A0B-5AD15D8C2FC5}" destId="{C69325D2-B49B-4625-BC26-3D550932B71D}" srcOrd="1" destOrd="0" presId="urn:microsoft.com/office/officeart/2008/layout/LinedList"/>
    <dgm:cxn modelId="{FB7AF1DF-9800-4DF9-93E9-B42A49C86C28}" type="presParOf" srcId="{4D127305-B8F3-4834-8A0B-5AD15D8C2FC5}" destId="{BF675354-88CC-4040-800E-B84E7A5CF8D7}" srcOrd="2" destOrd="0" presId="urn:microsoft.com/office/officeart/2008/layout/LinedList"/>
    <dgm:cxn modelId="{2A47697D-50CE-4C7F-822D-E6C0E0DEAA3E}" type="presParOf" srcId="{1BCF27B2-F4F4-409E-BEBF-2AAA0C646A5C}" destId="{72DD4358-F1E2-4C8A-BC5C-F4A8ED508F40}" srcOrd="5" destOrd="0" presId="urn:microsoft.com/office/officeart/2008/layout/LinedList"/>
    <dgm:cxn modelId="{08235CB2-9224-49CA-8E50-BDCBCC663966}" type="presParOf" srcId="{1BCF27B2-F4F4-409E-BEBF-2AAA0C646A5C}" destId="{211CD669-1632-4466-AF29-14DD8F3D91CD}" srcOrd="6" destOrd="0" presId="urn:microsoft.com/office/officeart/2008/layout/LinedList"/>
    <dgm:cxn modelId="{00AE18D0-C316-421B-BB1A-57C9C88DCB25}" type="presParOf" srcId="{1BCF27B2-F4F4-409E-BEBF-2AAA0C646A5C}" destId="{922207E2-F00C-4E87-ABD9-C7A7C38BD1BF}" srcOrd="7" destOrd="0" presId="urn:microsoft.com/office/officeart/2008/layout/LinedList"/>
    <dgm:cxn modelId="{12E6B52A-0E3D-4513-A0AC-23E354F7DC32}" type="presParOf" srcId="{922207E2-F00C-4E87-ABD9-C7A7C38BD1BF}" destId="{869F7418-0476-456E-A2D4-7420E24BF535}" srcOrd="0" destOrd="0" presId="urn:microsoft.com/office/officeart/2008/layout/LinedList"/>
    <dgm:cxn modelId="{87DAE870-254F-4DC2-838E-81BC00B210FD}" type="presParOf" srcId="{922207E2-F00C-4E87-ABD9-C7A7C38BD1BF}" destId="{E63531C1-530C-48B1-93C0-5CF02F2536E2}" srcOrd="1" destOrd="0" presId="urn:microsoft.com/office/officeart/2008/layout/LinedList"/>
    <dgm:cxn modelId="{E04F2D0F-8EF9-479E-BFF6-8861B61DF2ED}" type="presParOf" srcId="{922207E2-F00C-4E87-ABD9-C7A7C38BD1BF}" destId="{CC673DDE-AE92-48D6-A880-0E3F259062BC}" srcOrd="2" destOrd="0" presId="urn:microsoft.com/office/officeart/2008/layout/LinedList"/>
    <dgm:cxn modelId="{B98EA7F5-6C54-4973-8386-16209C82A745}" type="presParOf" srcId="{1BCF27B2-F4F4-409E-BEBF-2AAA0C646A5C}" destId="{939FDD0B-4DA1-4F31-A15F-D341F38F9434}" srcOrd="8" destOrd="0" presId="urn:microsoft.com/office/officeart/2008/layout/LinedList"/>
    <dgm:cxn modelId="{7E016079-A0F7-459E-B2AF-492E0401F3B8}" type="presParOf" srcId="{1BCF27B2-F4F4-409E-BEBF-2AAA0C646A5C}" destId="{257AF7C8-D83D-4CD2-9B34-D4092271016D}" srcOrd="9" destOrd="0" presId="urn:microsoft.com/office/officeart/2008/layout/LinedList"/>
    <dgm:cxn modelId="{20A3F80E-1914-48CB-B191-707D2A500242}" type="presParOf" srcId="{1BCF27B2-F4F4-409E-BEBF-2AAA0C646A5C}" destId="{2CB7F620-DF12-4B06-B937-CE0C261F119B}" srcOrd="10" destOrd="0" presId="urn:microsoft.com/office/officeart/2008/layout/LinedList"/>
    <dgm:cxn modelId="{D39C2D5F-83C0-47B6-B619-4CB92756EF0E}" type="presParOf" srcId="{2CB7F620-DF12-4B06-B937-CE0C261F119B}" destId="{E0D333A0-9506-4083-9C5D-CAD561B6983A}" srcOrd="0" destOrd="0" presId="urn:microsoft.com/office/officeart/2008/layout/LinedList"/>
    <dgm:cxn modelId="{D5B1D86B-10E4-499F-B5FE-3CDDB0C13198}" type="presParOf" srcId="{2CB7F620-DF12-4B06-B937-CE0C261F119B}" destId="{3181C217-E4C9-44BE-891B-15BF8788DFE6}" srcOrd="1" destOrd="0" presId="urn:microsoft.com/office/officeart/2008/layout/LinedList"/>
    <dgm:cxn modelId="{351A2CF2-94BC-4369-8564-911392A7B50F}" type="presParOf" srcId="{2CB7F620-DF12-4B06-B937-CE0C261F119B}" destId="{E99413BE-B7C8-4DBC-B15B-69926B16231B}" srcOrd="2" destOrd="0" presId="urn:microsoft.com/office/officeart/2008/layout/LinedList"/>
    <dgm:cxn modelId="{C05E47E2-F4F8-42A7-9F25-8036897FC9B1}" type="presParOf" srcId="{1BCF27B2-F4F4-409E-BEBF-2AAA0C646A5C}" destId="{BE4FAA18-A4BE-4DE4-84B6-AFCABD674971}" srcOrd="11" destOrd="0" presId="urn:microsoft.com/office/officeart/2008/layout/LinedList"/>
    <dgm:cxn modelId="{4646313F-87C0-42A9-9E41-3B1037B90347}" type="presParOf" srcId="{1BCF27B2-F4F4-409E-BEBF-2AAA0C646A5C}" destId="{EBC31846-9068-4B50-B426-18A0A22F5847}" srcOrd="12" destOrd="0" presId="urn:microsoft.com/office/officeart/2008/layout/LinedList"/>
    <dgm:cxn modelId="{258683DE-AF9D-45B3-89E6-C6E16CB174CA}" type="presParOf" srcId="{1BCF27B2-F4F4-409E-BEBF-2AAA0C646A5C}" destId="{CF495CDF-4B46-4DEE-8C3E-5FA5DC3CBEFD}" srcOrd="13" destOrd="0" presId="urn:microsoft.com/office/officeart/2008/layout/LinedList"/>
    <dgm:cxn modelId="{515FD396-C242-46B8-A877-C97796664F0F}" type="presParOf" srcId="{CF495CDF-4B46-4DEE-8C3E-5FA5DC3CBEFD}" destId="{AC607F26-FB3B-4F4F-B1A0-22B1FD4FE703}" srcOrd="0" destOrd="0" presId="urn:microsoft.com/office/officeart/2008/layout/LinedList"/>
    <dgm:cxn modelId="{329A9EBE-3E19-4F7C-9336-D86B2309B9C5}" type="presParOf" srcId="{CF495CDF-4B46-4DEE-8C3E-5FA5DC3CBEFD}" destId="{7168C023-E1B4-4104-A2D5-FC4E6D06B06C}" srcOrd="1" destOrd="0" presId="urn:microsoft.com/office/officeart/2008/layout/LinedList"/>
    <dgm:cxn modelId="{3C9D38F6-6554-42E6-BB02-258398604EC5}" type="presParOf" srcId="{CF495CDF-4B46-4DEE-8C3E-5FA5DC3CBEFD}" destId="{03EA879F-F4E5-4D8C-B3C8-94E361C0172A}" srcOrd="2" destOrd="0" presId="urn:microsoft.com/office/officeart/2008/layout/LinedList"/>
    <dgm:cxn modelId="{4B7F3924-216D-4BCB-B777-4145A3439870}" type="presParOf" srcId="{1BCF27B2-F4F4-409E-BEBF-2AAA0C646A5C}" destId="{357623C0-43D1-4A50-A0F5-582F2F50FA9A}" srcOrd="14" destOrd="0" presId="urn:microsoft.com/office/officeart/2008/layout/LinedList"/>
    <dgm:cxn modelId="{FE352E42-F02F-477C-A479-74AFE28F6A15}" type="presParOf" srcId="{1BCF27B2-F4F4-409E-BEBF-2AAA0C646A5C}" destId="{2412743D-A961-4817-8C31-E7F41944BEC9}" srcOrd="15" destOrd="0" presId="urn:microsoft.com/office/officeart/2008/layout/LinedList"/>
    <dgm:cxn modelId="{96EE6E59-B471-443F-9D09-2E6E3FA6F1AC}" type="presParOf" srcId="{1BCF27B2-F4F4-409E-BEBF-2AAA0C646A5C}" destId="{E2A944ED-0216-439F-A9FE-142FD02E2DCB}" srcOrd="16" destOrd="0" presId="urn:microsoft.com/office/officeart/2008/layout/LinedList"/>
    <dgm:cxn modelId="{54F12F47-EE97-4BBC-B278-A3227603A608}" type="presParOf" srcId="{E2A944ED-0216-439F-A9FE-142FD02E2DCB}" destId="{CE6C4247-445B-4962-BE75-BE8BA6B2472B}" srcOrd="0" destOrd="0" presId="urn:microsoft.com/office/officeart/2008/layout/LinedList"/>
    <dgm:cxn modelId="{BA4178AB-2399-4963-9FA8-75573899D18D}" type="presParOf" srcId="{E2A944ED-0216-439F-A9FE-142FD02E2DCB}" destId="{61A32C88-ACAE-4175-87F5-79EC75807FA0}" srcOrd="1" destOrd="0" presId="urn:microsoft.com/office/officeart/2008/layout/LinedList"/>
    <dgm:cxn modelId="{F911150B-E442-436D-9D38-082F239821CD}" type="presParOf" srcId="{E2A944ED-0216-439F-A9FE-142FD02E2DCB}" destId="{2515DE02-8C16-485C-9FDA-DD7D507D8CBD}" srcOrd="2" destOrd="0" presId="urn:microsoft.com/office/officeart/2008/layout/LinedList"/>
    <dgm:cxn modelId="{995AEACE-BC9E-4EA9-96BE-4FA7A2D88DAA}" type="presParOf" srcId="{1BCF27B2-F4F4-409E-BEBF-2AAA0C646A5C}" destId="{C4EC9160-3A7D-40B7-A430-223C477D9629}" srcOrd="17" destOrd="0" presId="urn:microsoft.com/office/officeart/2008/layout/LinedList"/>
    <dgm:cxn modelId="{A555638A-08AA-4C68-AD5E-08E4A1A271E3}" type="presParOf" srcId="{1BCF27B2-F4F4-409E-BEBF-2AAA0C646A5C}" destId="{143E3A4C-75F3-4340-9C06-D2BF3647079B}" srcOrd="18" destOrd="0" presId="urn:microsoft.com/office/officeart/2008/layout/LinedList"/>
    <dgm:cxn modelId="{6D472218-879E-4B34-8213-5876DE14DBB5}" type="presParOf" srcId="{1BCF27B2-F4F4-409E-BEBF-2AAA0C646A5C}" destId="{60084CC6-CC9E-4E7F-B611-B5307FA51188}" srcOrd="19" destOrd="0" presId="urn:microsoft.com/office/officeart/2008/layout/LinedList"/>
    <dgm:cxn modelId="{C323764E-598C-4501-A51A-5A870008BB74}" type="presParOf" srcId="{60084CC6-CC9E-4E7F-B611-B5307FA51188}" destId="{5A4AF2B7-AE01-4D54-8477-5DC4E847997A}" srcOrd="0" destOrd="0" presId="urn:microsoft.com/office/officeart/2008/layout/LinedList"/>
    <dgm:cxn modelId="{01AFF6C2-42D4-4C30-96B3-473A97683039}" type="presParOf" srcId="{60084CC6-CC9E-4E7F-B611-B5307FA51188}" destId="{20C4C173-F081-406E-89B1-2E4E5B136120}" srcOrd="1" destOrd="0" presId="urn:microsoft.com/office/officeart/2008/layout/LinedList"/>
    <dgm:cxn modelId="{A515F7B1-C130-422F-A77E-5458C850A620}" type="presParOf" srcId="{60084CC6-CC9E-4E7F-B611-B5307FA51188}" destId="{B99C385A-7C7E-421D-AC99-8CA89FA27D6C}" srcOrd="2" destOrd="0" presId="urn:microsoft.com/office/officeart/2008/layout/LinedList"/>
    <dgm:cxn modelId="{B36DF459-EA2F-45C2-94B9-CA0CC992BF01}" type="presParOf" srcId="{1BCF27B2-F4F4-409E-BEBF-2AAA0C646A5C}" destId="{00D8ABF2-25EE-4DF1-9887-E975942AC128}" srcOrd="20" destOrd="0" presId="urn:microsoft.com/office/officeart/2008/layout/LinedList"/>
    <dgm:cxn modelId="{D094C765-88AD-4134-9B5B-C3CA001DDAD4}" type="presParOf" srcId="{1BCF27B2-F4F4-409E-BEBF-2AAA0C646A5C}" destId="{F3CF6E36-3C28-44E4-9346-EC22E8EEF680}" srcOrd="21" destOrd="0" presId="urn:microsoft.com/office/officeart/2008/layout/LinedList"/>
    <dgm:cxn modelId="{E8D48293-833E-463F-9514-8D210BD8F3B3}" type="presParOf" srcId="{1BCF27B2-F4F4-409E-BEBF-2AAA0C646A5C}" destId="{E296929C-EFAA-4CEF-824E-8845097E5A2C}" srcOrd="22" destOrd="0" presId="urn:microsoft.com/office/officeart/2008/layout/LinedList"/>
    <dgm:cxn modelId="{620BB3D2-D3D8-4298-A216-1F5AAAB43565}" type="presParOf" srcId="{E296929C-EFAA-4CEF-824E-8845097E5A2C}" destId="{DF47113D-D228-4B7F-953F-DD78B415CD1A}" srcOrd="0" destOrd="0" presId="urn:microsoft.com/office/officeart/2008/layout/LinedList"/>
    <dgm:cxn modelId="{3A2B6211-E3FE-45B4-94D4-6CBF49543AAD}" type="presParOf" srcId="{E296929C-EFAA-4CEF-824E-8845097E5A2C}" destId="{B8592F36-2A9E-45EF-B7EE-7B94E3AB408B}" srcOrd="1" destOrd="0" presId="urn:microsoft.com/office/officeart/2008/layout/LinedList"/>
    <dgm:cxn modelId="{A9175914-234F-4F8C-9BC7-990B063DDFFE}" type="presParOf" srcId="{E296929C-EFAA-4CEF-824E-8845097E5A2C}" destId="{F96D1368-4209-4E11-A7AF-648EB4230E7A}" srcOrd="2" destOrd="0" presId="urn:microsoft.com/office/officeart/2008/layout/LinedList"/>
    <dgm:cxn modelId="{6F1E35F5-6796-41A8-AF22-12EB29DB6537}" type="presParOf" srcId="{1BCF27B2-F4F4-409E-BEBF-2AAA0C646A5C}" destId="{DBD70C43-B1AD-4FD3-B15B-B57F7F3BA799}" srcOrd="23" destOrd="0" presId="urn:microsoft.com/office/officeart/2008/layout/LinedList"/>
    <dgm:cxn modelId="{ABD28C94-AA93-4593-87DE-F44A96A2B454}" type="presParOf" srcId="{1BCF27B2-F4F4-409E-BEBF-2AAA0C646A5C}" destId="{4DAA545A-049E-4781-BF95-AE395E12C99D}" srcOrd="24" destOrd="0" presId="urn:microsoft.com/office/officeart/2008/layout/LinedList"/>
    <dgm:cxn modelId="{F92DA310-4D63-4EDD-BC79-1E9518682469}" type="presParOf" srcId="{1BCF27B2-F4F4-409E-BEBF-2AAA0C646A5C}" destId="{D1AE46CC-BED0-4CD0-8C0C-A4870AF577C3}" srcOrd="25" destOrd="0" presId="urn:microsoft.com/office/officeart/2008/layout/LinedList"/>
    <dgm:cxn modelId="{53E43884-DA96-4FC6-AF5A-F99953DF7148}" type="presParOf" srcId="{D1AE46CC-BED0-4CD0-8C0C-A4870AF577C3}" destId="{02EA7DD4-9078-4642-BD9B-D1C8BF7EF277}" srcOrd="0" destOrd="0" presId="urn:microsoft.com/office/officeart/2008/layout/LinedList"/>
    <dgm:cxn modelId="{B9EC138D-9CED-4503-84AB-EE8D2855A7A5}" type="presParOf" srcId="{D1AE46CC-BED0-4CD0-8C0C-A4870AF577C3}" destId="{0D837745-DFBE-4FD5-832B-D16BF4A2F6F5}" srcOrd="1" destOrd="0" presId="urn:microsoft.com/office/officeart/2008/layout/LinedList"/>
    <dgm:cxn modelId="{5C508B56-B675-4C94-90EA-C15F73FD3A5B}" type="presParOf" srcId="{D1AE46CC-BED0-4CD0-8C0C-A4870AF577C3}" destId="{647F6373-E38B-4E92-8484-31703DEAEBEB}" srcOrd="2" destOrd="0" presId="urn:microsoft.com/office/officeart/2008/layout/LinedList"/>
    <dgm:cxn modelId="{B1A9399C-66E1-484B-A1DB-3C7689544B26}" type="presParOf" srcId="{1BCF27B2-F4F4-409E-BEBF-2AAA0C646A5C}" destId="{FF762AB7-0142-4729-BA16-109764CC413E}" srcOrd="26" destOrd="0" presId="urn:microsoft.com/office/officeart/2008/layout/LinedList"/>
    <dgm:cxn modelId="{EA12B8D0-AFD1-4C2B-8348-9216D736C327}" type="presParOf" srcId="{1BCF27B2-F4F4-409E-BEBF-2AAA0C646A5C}" destId="{8F116DC9-4A02-407F-BE5E-AB6396C0313C}" srcOrd="27" destOrd="0" presId="urn:microsoft.com/office/officeart/2008/layout/LinedList"/>
    <dgm:cxn modelId="{D7746BFA-F61E-4ADC-B046-1CB9BC8A07C5}" type="presParOf" srcId="{1BCF27B2-F4F4-409E-BEBF-2AAA0C646A5C}" destId="{9A7FEAE2-0BA5-4ECF-B0BE-E160FBC0231D}" srcOrd="28" destOrd="0" presId="urn:microsoft.com/office/officeart/2008/layout/LinedList"/>
    <dgm:cxn modelId="{8C820A16-754B-4E4C-8A99-37D20EB38124}" type="presParOf" srcId="{9A7FEAE2-0BA5-4ECF-B0BE-E160FBC0231D}" destId="{6328E560-9346-4028-A38F-276A1D6E4E18}" srcOrd="0" destOrd="0" presId="urn:microsoft.com/office/officeart/2008/layout/LinedList"/>
    <dgm:cxn modelId="{0BC3257A-C98A-4F80-BCCF-59FFADCA7315}" type="presParOf" srcId="{9A7FEAE2-0BA5-4ECF-B0BE-E160FBC0231D}" destId="{52C956A9-AFA8-4BA8-8619-C678DB9C0460}" srcOrd="1" destOrd="0" presId="urn:microsoft.com/office/officeart/2008/layout/LinedList"/>
    <dgm:cxn modelId="{325DD9E7-1752-4D54-AC94-2B43390FA661}" type="presParOf" srcId="{9A7FEAE2-0BA5-4ECF-B0BE-E160FBC0231D}" destId="{85529AA9-890A-480A-8E30-B2FF1312E172}" srcOrd="2" destOrd="0" presId="urn:microsoft.com/office/officeart/2008/layout/LinedList"/>
    <dgm:cxn modelId="{313F2010-123A-4598-AB54-A03D929643E3}" type="presParOf" srcId="{1BCF27B2-F4F4-409E-BEBF-2AAA0C646A5C}" destId="{D31C02B9-A957-4173-8C18-7C6A5D4F7CE3}" srcOrd="29" destOrd="0" presId="urn:microsoft.com/office/officeart/2008/layout/LinedList"/>
    <dgm:cxn modelId="{10A6157C-75DE-4BBF-8A76-09F834C002CE}" type="presParOf" srcId="{1BCF27B2-F4F4-409E-BEBF-2AAA0C646A5C}" destId="{D3FE51E2-2F08-42F3-952B-0A2DA1EB4613}" srcOrd="30" destOrd="0" presId="urn:microsoft.com/office/officeart/2008/layout/LinedList"/>
    <dgm:cxn modelId="{F090F40D-4C4F-4901-B57E-D9CA05DDC83E}" type="presParOf" srcId="{1BCF27B2-F4F4-409E-BEBF-2AAA0C646A5C}" destId="{178D2350-6E5D-489D-B006-2DAA79E18C11}" srcOrd="31" destOrd="0" presId="urn:microsoft.com/office/officeart/2008/layout/LinedList"/>
    <dgm:cxn modelId="{DDBAA074-6AAF-4B97-AEA7-5E5AF0695A33}" type="presParOf" srcId="{178D2350-6E5D-489D-B006-2DAA79E18C11}" destId="{3D567869-EEAE-46A7-A6EF-52838D386046}" srcOrd="0" destOrd="0" presId="urn:microsoft.com/office/officeart/2008/layout/LinedList"/>
    <dgm:cxn modelId="{4A34498A-CFBA-45A4-AF20-DB16189C3AFD}" type="presParOf" srcId="{178D2350-6E5D-489D-B006-2DAA79E18C11}" destId="{9FCA4BBD-FB99-4B92-9762-9A80B41F7B41}" srcOrd="1" destOrd="0" presId="urn:microsoft.com/office/officeart/2008/layout/LinedList"/>
    <dgm:cxn modelId="{2EE0CFEF-91DE-4DED-920A-A4CE9B885704}" type="presParOf" srcId="{178D2350-6E5D-489D-B006-2DAA79E18C11}" destId="{2E1688B5-4FA7-4866-87CF-3FF369894F41}" srcOrd="2" destOrd="0" presId="urn:microsoft.com/office/officeart/2008/layout/LinedList"/>
    <dgm:cxn modelId="{889EE608-A6E9-4F21-9498-16D63A90D16F}" type="presParOf" srcId="{1BCF27B2-F4F4-409E-BEBF-2AAA0C646A5C}" destId="{10D2FFC4-0BFF-48CE-B382-DEA34A22E33B}" srcOrd="32" destOrd="0" presId="urn:microsoft.com/office/officeart/2008/layout/LinedList"/>
    <dgm:cxn modelId="{E845D101-E5B1-4E74-B251-27C8A0E7B8F2}" type="presParOf" srcId="{1BCF27B2-F4F4-409E-BEBF-2AAA0C646A5C}" destId="{8DCA4352-1DD1-43F4-B080-4C713E778CAA}" srcOrd="3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5FB12A-807A-4527-A924-651FCCC0958E}" type="doc">
      <dgm:prSet loTypeId="urn:microsoft.com/office/officeart/2005/8/layout/list1" loCatId="list" qsTypeId="urn:microsoft.com/office/officeart/2005/8/quickstyle/simple4" qsCatId="simple" csTypeId="urn:microsoft.com/office/officeart/2005/8/colors/colorful3" csCatId="colorful" phldr="1"/>
      <dgm:spPr/>
      <dgm:t>
        <a:bodyPr/>
        <a:lstStyle/>
        <a:p>
          <a:endParaRPr lang="ru-RU"/>
        </a:p>
      </dgm:t>
    </dgm:pt>
    <dgm:pt modelId="{AADD3AC3-CB9C-4F2B-9A4F-8C0988E878CB}">
      <dgm:prSet phldrT="[Текст]"/>
      <dgm:spPr/>
      <dgm:t>
        <a:bodyPr/>
        <a:lstStyle/>
        <a:p>
          <a:r>
            <a:rPr lang="ru-RU" dirty="0"/>
            <a:t>Коллективные переговоры при регулировании трудовых отношений</a:t>
          </a:r>
        </a:p>
      </dgm:t>
    </dgm:pt>
    <dgm:pt modelId="{CC21CB77-626C-4633-A103-23D7E8CCF9B9}" type="parTrans" cxnId="{569A531B-7D3E-4ECF-B3E6-E90BB9C4DB57}">
      <dgm:prSet/>
      <dgm:spPr/>
      <dgm:t>
        <a:bodyPr/>
        <a:lstStyle/>
        <a:p>
          <a:endParaRPr lang="ru-RU"/>
        </a:p>
      </dgm:t>
    </dgm:pt>
    <dgm:pt modelId="{EF8913A9-84F2-43CF-B0E0-9E3B4CDE208A}" type="sibTrans" cxnId="{569A531B-7D3E-4ECF-B3E6-E90BB9C4DB57}">
      <dgm:prSet/>
      <dgm:spPr/>
      <dgm:t>
        <a:bodyPr/>
        <a:lstStyle/>
        <a:p>
          <a:endParaRPr lang="ru-RU"/>
        </a:p>
      </dgm:t>
    </dgm:pt>
    <dgm:pt modelId="{BCEF3CED-F704-4127-9ABD-E09222E56EDA}">
      <dgm:prSet phldrT="[Текст]"/>
      <dgm:spPr/>
      <dgm:t>
        <a:bodyPr/>
        <a:lstStyle/>
        <a:p>
          <a:r>
            <a:rPr lang="ru-RU" dirty="0"/>
            <a:t>Коллективные договоры</a:t>
          </a:r>
        </a:p>
      </dgm:t>
    </dgm:pt>
    <dgm:pt modelId="{276BFB90-2A50-431E-ACAC-C18178506DB0}" type="parTrans" cxnId="{604CC7BC-031D-471E-9EDB-EA0E188F24A3}">
      <dgm:prSet/>
      <dgm:spPr/>
      <dgm:t>
        <a:bodyPr/>
        <a:lstStyle/>
        <a:p>
          <a:endParaRPr lang="ru-RU"/>
        </a:p>
      </dgm:t>
    </dgm:pt>
    <dgm:pt modelId="{CE726DB5-5219-462F-BA6F-09D0964E357C}" type="sibTrans" cxnId="{604CC7BC-031D-471E-9EDB-EA0E188F24A3}">
      <dgm:prSet/>
      <dgm:spPr/>
      <dgm:t>
        <a:bodyPr/>
        <a:lstStyle/>
        <a:p>
          <a:endParaRPr lang="ru-RU"/>
        </a:p>
      </dgm:t>
    </dgm:pt>
    <dgm:pt modelId="{523ED242-AAD9-4B9A-98B3-4FE9F99ACCA9}">
      <dgm:prSet phldrT="[Текст]"/>
      <dgm:spPr/>
      <dgm:t>
        <a:bodyPr/>
        <a:lstStyle/>
        <a:p>
          <a:r>
            <a:rPr lang="ru-RU" dirty="0"/>
            <a:t>Участие работников и их представителей в управлении организацией</a:t>
          </a:r>
        </a:p>
      </dgm:t>
    </dgm:pt>
    <dgm:pt modelId="{7A9052DD-F9C9-4690-89A4-F5950C58E334}" type="parTrans" cxnId="{F763C673-4C6E-4B23-9B8B-C07420E8B7DF}">
      <dgm:prSet/>
      <dgm:spPr/>
      <dgm:t>
        <a:bodyPr/>
        <a:lstStyle/>
        <a:p>
          <a:endParaRPr lang="ru-RU"/>
        </a:p>
      </dgm:t>
    </dgm:pt>
    <dgm:pt modelId="{B36E4EBF-6C1A-4DAD-AF50-E66346338A5C}" type="sibTrans" cxnId="{F763C673-4C6E-4B23-9B8B-C07420E8B7DF}">
      <dgm:prSet/>
      <dgm:spPr/>
      <dgm:t>
        <a:bodyPr/>
        <a:lstStyle/>
        <a:p>
          <a:endParaRPr lang="ru-RU"/>
        </a:p>
      </dgm:t>
    </dgm:pt>
    <dgm:pt modelId="{93293D1E-B2C0-45FD-997D-D4307AFA5AB8}">
      <dgm:prSet phldrT="[Текст]"/>
      <dgm:spPr/>
      <dgm:t>
        <a:bodyPr/>
        <a:lstStyle/>
        <a:p>
          <a:r>
            <a:rPr lang="ru-RU" dirty="0"/>
            <a:t>Участие работников и их представителей в разрешении трудовых споров</a:t>
          </a:r>
        </a:p>
      </dgm:t>
    </dgm:pt>
    <dgm:pt modelId="{39DFDA8F-86EA-4030-B209-A95B6404059B}" type="parTrans" cxnId="{02A1B52F-37BC-4E56-8612-D9471304E080}">
      <dgm:prSet/>
      <dgm:spPr/>
      <dgm:t>
        <a:bodyPr/>
        <a:lstStyle/>
        <a:p>
          <a:endParaRPr lang="ru-RU"/>
        </a:p>
      </dgm:t>
    </dgm:pt>
    <dgm:pt modelId="{3D729093-BBDE-4FB2-B5CF-817B869989E5}" type="sibTrans" cxnId="{02A1B52F-37BC-4E56-8612-D9471304E080}">
      <dgm:prSet/>
      <dgm:spPr/>
      <dgm:t>
        <a:bodyPr/>
        <a:lstStyle/>
        <a:p>
          <a:endParaRPr lang="ru-RU"/>
        </a:p>
      </dgm:t>
    </dgm:pt>
    <dgm:pt modelId="{41A2A5DF-E7B5-4799-BF03-4B637C9DDBE8}" type="pres">
      <dgm:prSet presAssocID="{6E5FB12A-807A-4527-A924-651FCCC0958E}" presName="linear" presStyleCnt="0">
        <dgm:presLayoutVars>
          <dgm:dir/>
          <dgm:animLvl val="lvl"/>
          <dgm:resizeHandles val="exact"/>
        </dgm:presLayoutVars>
      </dgm:prSet>
      <dgm:spPr/>
    </dgm:pt>
    <dgm:pt modelId="{FDBC282E-E747-4E9C-9A6E-E028F5C98586}" type="pres">
      <dgm:prSet presAssocID="{AADD3AC3-CB9C-4F2B-9A4F-8C0988E878CB}" presName="parentLin" presStyleCnt="0"/>
      <dgm:spPr/>
    </dgm:pt>
    <dgm:pt modelId="{59B5CA60-4501-4694-95ED-1E7B2600AD0E}" type="pres">
      <dgm:prSet presAssocID="{AADD3AC3-CB9C-4F2B-9A4F-8C0988E878CB}" presName="parentLeftMargin" presStyleLbl="node1" presStyleIdx="0" presStyleCnt="4"/>
      <dgm:spPr/>
    </dgm:pt>
    <dgm:pt modelId="{9DBFAA3C-D838-4964-85A6-EE2EEF2BE684}" type="pres">
      <dgm:prSet presAssocID="{AADD3AC3-CB9C-4F2B-9A4F-8C0988E878CB}" presName="parentText" presStyleLbl="node1" presStyleIdx="0" presStyleCnt="4">
        <dgm:presLayoutVars>
          <dgm:chMax val="0"/>
          <dgm:bulletEnabled val="1"/>
        </dgm:presLayoutVars>
      </dgm:prSet>
      <dgm:spPr/>
    </dgm:pt>
    <dgm:pt modelId="{9C322906-AD67-4D70-AF2D-3E998A8BB10C}" type="pres">
      <dgm:prSet presAssocID="{AADD3AC3-CB9C-4F2B-9A4F-8C0988E878CB}" presName="negativeSpace" presStyleCnt="0"/>
      <dgm:spPr/>
    </dgm:pt>
    <dgm:pt modelId="{76DEE910-C81B-4BB8-BD8F-452FB55480E7}" type="pres">
      <dgm:prSet presAssocID="{AADD3AC3-CB9C-4F2B-9A4F-8C0988E878CB}" presName="childText" presStyleLbl="conFgAcc1" presStyleIdx="0" presStyleCnt="4">
        <dgm:presLayoutVars>
          <dgm:bulletEnabled val="1"/>
        </dgm:presLayoutVars>
      </dgm:prSet>
      <dgm:spPr/>
    </dgm:pt>
    <dgm:pt modelId="{AE56B83A-1844-4BAA-8646-96B5A3AA4F6A}" type="pres">
      <dgm:prSet presAssocID="{EF8913A9-84F2-43CF-B0E0-9E3B4CDE208A}" presName="spaceBetweenRectangles" presStyleCnt="0"/>
      <dgm:spPr/>
    </dgm:pt>
    <dgm:pt modelId="{CEA69E7E-BAA7-4BCC-B6A2-4129C96B47DD}" type="pres">
      <dgm:prSet presAssocID="{BCEF3CED-F704-4127-9ABD-E09222E56EDA}" presName="parentLin" presStyleCnt="0"/>
      <dgm:spPr/>
    </dgm:pt>
    <dgm:pt modelId="{A8B947F2-45E2-45D3-8E1E-B5FAAF96FD3A}" type="pres">
      <dgm:prSet presAssocID="{BCEF3CED-F704-4127-9ABD-E09222E56EDA}" presName="parentLeftMargin" presStyleLbl="node1" presStyleIdx="0" presStyleCnt="4"/>
      <dgm:spPr/>
    </dgm:pt>
    <dgm:pt modelId="{2392A8AA-3156-4ECB-A144-2F4D8CFFEEB8}" type="pres">
      <dgm:prSet presAssocID="{BCEF3CED-F704-4127-9ABD-E09222E56EDA}" presName="parentText" presStyleLbl="node1" presStyleIdx="1" presStyleCnt="4">
        <dgm:presLayoutVars>
          <dgm:chMax val="0"/>
          <dgm:bulletEnabled val="1"/>
        </dgm:presLayoutVars>
      </dgm:prSet>
      <dgm:spPr/>
    </dgm:pt>
    <dgm:pt modelId="{656BC005-5351-4ACC-B219-41E65187B7F7}" type="pres">
      <dgm:prSet presAssocID="{BCEF3CED-F704-4127-9ABD-E09222E56EDA}" presName="negativeSpace" presStyleCnt="0"/>
      <dgm:spPr/>
    </dgm:pt>
    <dgm:pt modelId="{E0F86F6D-646B-4EF1-B3B7-CCD39A192307}" type="pres">
      <dgm:prSet presAssocID="{BCEF3CED-F704-4127-9ABD-E09222E56EDA}" presName="childText" presStyleLbl="conFgAcc1" presStyleIdx="1" presStyleCnt="4">
        <dgm:presLayoutVars>
          <dgm:bulletEnabled val="1"/>
        </dgm:presLayoutVars>
      </dgm:prSet>
      <dgm:spPr/>
    </dgm:pt>
    <dgm:pt modelId="{0327CF97-C2D1-46DA-87B2-069E97C1AA36}" type="pres">
      <dgm:prSet presAssocID="{CE726DB5-5219-462F-BA6F-09D0964E357C}" presName="spaceBetweenRectangles" presStyleCnt="0"/>
      <dgm:spPr/>
    </dgm:pt>
    <dgm:pt modelId="{E6B23F21-C0FC-4EE5-BC04-63CFE485FE8D}" type="pres">
      <dgm:prSet presAssocID="{523ED242-AAD9-4B9A-98B3-4FE9F99ACCA9}" presName="parentLin" presStyleCnt="0"/>
      <dgm:spPr/>
    </dgm:pt>
    <dgm:pt modelId="{9CB42505-1EF7-4637-8708-65FBF8E8A0BB}" type="pres">
      <dgm:prSet presAssocID="{523ED242-AAD9-4B9A-98B3-4FE9F99ACCA9}" presName="parentLeftMargin" presStyleLbl="node1" presStyleIdx="1" presStyleCnt="4"/>
      <dgm:spPr/>
    </dgm:pt>
    <dgm:pt modelId="{AD652983-FCD1-47DD-A89E-24D98495E3A5}" type="pres">
      <dgm:prSet presAssocID="{523ED242-AAD9-4B9A-98B3-4FE9F99ACCA9}" presName="parentText" presStyleLbl="node1" presStyleIdx="2" presStyleCnt="4">
        <dgm:presLayoutVars>
          <dgm:chMax val="0"/>
          <dgm:bulletEnabled val="1"/>
        </dgm:presLayoutVars>
      </dgm:prSet>
      <dgm:spPr/>
    </dgm:pt>
    <dgm:pt modelId="{7E85D26D-C0B8-4D57-AD13-694FED2C8D3A}" type="pres">
      <dgm:prSet presAssocID="{523ED242-AAD9-4B9A-98B3-4FE9F99ACCA9}" presName="negativeSpace" presStyleCnt="0"/>
      <dgm:spPr/>
    </dgm:pt>
    <dgm:pt modelId="{BF483F54-41DA-4EA7-875B-AD2AE87558E6}" type="pres">
      <dgm:prSet presAssocID="{523ED242-AAD9-4B9A-98B3-4FE9F99ACCA9}" presName="childText" presStyleLbl="conFgAcc1" presStyleIdx="2" presStyleCnt="4">
        <dgm:presLayoutVars>
          <dgm:bulletEnabled val="1"/>
        </dgm:presLayoutVars>
      </dgm:prSet>
      <dgm:spPr/>
    </dgm:pt>
    <dgm:pt modelId="{C1445EC6-D513-4651-BB64-C72EE1C13DD1}" type="pres">
      <dgm:prSet presAssocID="{B36E4EBF-6C1A-4DAD-AF50-E66346338A5C}" presName="spaceBetweenRectangles" presStyleCnt="0"/>
      <dgm:spPr/>
    </dgm:pt>
    <dgm:pt modelId="{CAC2DA67-F995-4128-BCA5-8BCBC1F82022}" type="pres">
      <dgm:prSet presAssocID="{93293D1E-B2C0-45FD-997D-D4307AFA5AB8}" presName="parentLin" presStyleCnt="0"/>
      <dgm:spPr/>
    </dgm:pt>
    <dgm:pt modelId="{3B7517A6-EED4-40C8-AE00-94A8808A328A}" type="pres">
      <dgm:prSet presAssocID="{93293D1E-B2C0-45FD-997D-D4307AFA5AB8}" presName="parentLeftMargin" presStyleLbl="node1" presStyleIdx="2" presStyleCnt="4"/>
      <dgm:spPr/>
    </dgm:pt>
    <dgm:pt modelId="{64079A04-9D0F-4535-951A-EBC303249FA6}" type="pres">
      <dgm:prSet presAssocID="{93293D1E-B2C0-45FD-997D-D4307AFA5AB8}" presName="parentText" presStyleLbl="node1" presStyleIdx="3" presStyleCnt="4">
        <dgm:presLayoutVars>
          <dgm:chMax val="0"/>
          <dgm:bulletEnabled val="1"/>
        </dgm:presLayoutVars>
      </dgm:prSet>
      <dgm:spPr/>
    </dgm:pt>
    <dgm:pt modelId="{41A20060-0FA9-4BD1-B0FC-2A9F36E87389}" type="pres">
      <dgm:prSet presAssocID="{93293D1E-B2C0-45FD-997D-D4307AFA5AB8}" presName="negativeSpace" presStyleCnt="0"/>
      <dgm:spPr/>
    </dgm:pt>
    <dgm:pt modelId="{7A85BA4E-7639-45FE-9A4B-97A54776412C}" type="pres">
      <dgm:prSet presAssocID="{93293D1E-B2C0-45FD-997D-D4307AFA5AB8}" presName="childText" presStyleLbl="conFgAcc1" presStyleIdx="3" presStyleCnt="4">
        <dgm:presLayoutVars>
          <dgm:bulletEnabled val="1"/>
        </dgm:presLayoutVars>
      </dgm:prSet>
      <dgm:spPr/>
    </dgm:pt>
  </dgm:ptLst>
  <dgm:cxnLst>
    <dgm:cxn modelId="{A2F92000-83F8-4BC8-9FE8-7A974C24F717}" type="presOf" srcId="{523ED242-AAD9-4B9A-98B3-4FE9F99ACCA9}" destId="{AD652983-FCD1-47DD-A89E-24D98495E3A5}" srcOrd="1" destOrd="0" presId="urn:microsoft.com/office/officeart/2005/8/layout/list1"/>
    <dgm:cxn modelId="{1E8DA713-79EA-48A6-A0E7-870B57540C1B}" type="presOf" srcId="{93293D1E-B2C0-45FD-997D-D4307AFA5AB8}" destId="{3B7517A6-EED4-40C8-AE00-94A8808A328A}" srcOrd="0" destOrd="0" presId="urn:microsoft.com/office/officeart/2005/8/layout/list1"/>
    <dgm:cxn modelId="{569A531B-7D3E-4ECF-B3E6-E90BB9C4DB57}" srcId="{6E5FB12A-807A-4527-A924-651FCCC0958E}" destId="{AADD3AC3-CB9C-4F2B-9A4F-8C0988E878CB}" srcOrd="0" destOrd="0" parTransId="{CC21CB77-626C-4633-A103-23D7E8CCF9B9}" sibTransId="{EF8913A9-84F2-43CF-B0E0-9E3B4CDE208A}"/>
    <dgm:cxn modelId="{02A1B52F-37BC-4E56-8612-D9471304E080}" srcId="{6E5FB12A-807A-4527-A924-651FCCC0958E}" destId="{93293D1E-B2C0-45FD-997D-D4307AFA5AB8}" srcOrd="3" destOrd="0" parTransId="{39DFDA8F-86EA-4030-B209-A95B6404059B}" sibTransId="{3D729093-BBDE-4FB2-B5CF-817B869989E5}"/>
    <dgm:cxn modelId="{384EF45C-BBEF-47FC-821B-4B1DCFA27C2C}" type="presOf" srcId="{BCEF3CED-F704-4127-9ABD-E09222E56EDA}" destId="{2392A8AA-3156-4ECB-A144-2F4D8CFFEEB8}" srcOrd="1" destOrd="0" presId="urn:microsoft.com/office/officeart/2005/8/layout/list1"/>
    <dgm:cxn modelId="{F798F66B-EC87-41F4-9C39-E3BA3AE316AA}" type="presOf" srcId="{AADD3AC3-CB9C-4F2B-9A4F-8C0988E878CB}" destId="{59B5CA60-4501-4694-95ED-1E7B2600AD0E}" srcOrd="0" destOrd="0" presId="urn:microsoft.com/office/officeart/2005/8/layout/list1"/>
    <dgm:cxn modelId="{73E8A053-63C3-49B5-BE03-D1F0232157DF}" type="presOf" srcId="{AADD3AC3-CB9C-4F2B-9A4F-8C0988E878CB}" destId="{9DBFAA3C-D838-4964-85A6-EE2EEF2BE684}" srcOrd="1" destOrd="0" presId="urn:microsoft.com/office/officeart/2005/8/layout/list1"/>
    <dgm:cxn modelId="{F763C673-4C6E-4B23-9B8B-C07420E8B7DF}" srcId="{6E5FB12A-807A-4527-A924-651FCCC0958E}" destId="{523ED242-AAD9-4B9A-98B3-4FE9F99ACCA9}" srcOrd="2" destOrd="0" parTransId="{7A9052DD-F9C9-4690-89A4-F5950C58E334}" sibTransId="{B36E4EBF-6C1A-4DAD-AF50-E66346338A5C}"/>
    <dgm:cxn modelId="{8CE5457B-7F7D-405E-A4CB-C10E4BD3FB6E}" type="presOf" srcId="{6E5FB12A-807A-4527-A924-651FCCC0958E}" destId="{41A2A5DF-E7B5-4799-BF03-4B637C9DDBE8}" srcOrd="0" destOrd="0" presId="urn:microsoft.com/office/officeart/2005/8/layout/list1"/>
    <dgm:cxn modelId="{B23EAB7C-8B74-4084-BE32-3F3A39850CF8}" type="presOf" srcId="{523ED242-AAD9-4B9A-98B3-4FE9F99ACCA9}" destId="{9CB42505-1EF7-4637-8708-65FBF8E8A0BB}" srcOrd="0" destOrd="0" presId="urn:microsoft.com/office/officeart/2005/8/layout/list1"/>
    <dgm:cxn modelId="{6562E47F-D5C4-4B77-9FAB-0E79EACB0C8A}" type="presOf" srcId="{BCEF3CED-F704-4127-9ABD-E09222E56EDA}" destId="{A8B947F2-45E2-45D3-8E1E-B5FAAF96FD3A}" srcOrd="0" destOrd="0" presId="urn:microsoft.com/office/officeart/2005/8/layout/list1"/>
    <dgm:cxn modelId="{604CC7BC-031D-471E-9EDB-EA0E188F24A3}" srcId="{6E5FB12A-807A-4527-A924-651FCCC0958E}" destId="{BCEF3CED-F704-4127-9ABD-E09222E56EDA}" srcOrd="1" destOrd="0" parTransId="{276BFB90-2A50-431E-ACAC-C18178506DB0}" sibTransId="{CE726DB5-5219-462F-BA6F-09D0964E357C}"/>
    <dgm:cxn modelId="{E16C5EE7-68C3-4D00-8085-8C0E7B918060}" type="presOf" srcId="{93293D1E-B2C0-45FD-997D-D4307AFA5AB8}" destId="{64079A04-9D0F-4535-951A-EBC303249FA6}" srcOrd="1" destOrd="0" presId="urn:microsoft.com/office/officeart/2005/8/layout/list1"/>
    <dgm:cxn modelId="{3DA70778-DFAB-4669-8970-EF09B6BEDC87}" type="presParOf" srcId="{41A2A5DF-E7B5-4799-BF03-4B637C9DDBE8}" destId="{FDBC282E-E747-4E9C-9A6E-E028F5C98586}" srcOrd="0" destOrd="0" presId="urn:microsoft.com/office/officeart/2005/8/layout/list1"/>
    <dgm:cxn modelId="{0E719B64-6B19-4F29-9369-F774F0A4D305}" type="presParOf" srcId="{FDBC282E-E747-4E9C-9A6E-E028F5C98586}" destId="{59B5CA60-4501-4694-95ED-1E7B2600AD0E}" srcOrd="0" destOrd="0" presId="urn:microsoft.com/office/officeart/2005/8/layout/list1"/>
    <dgm:cxn modelId="{F4BC0F60-6F70-4711-BB33-744F8868E3A5}" type="presParOf" srcId="{FDBC282E-E747-4E9C-9A6E-E028F5C98586}" destId="{9DBFAA3C-D838-4964-85A6-EE2EEF2BE684}" srcOrd="1" destOrd="0" presId="urn:microsoft.com/office/officeart/2005/8/layout/list1"/>
    <dgm:cxn modelId="{BD91E135-799B-4B6B-A7C5-4F69227FC7DE}" type="presParOf" srcId="{41A2A5DF-E7B5-4799-BF03-4B637C9DDBE8}" destId="{9C322906-AD67-4D70-AF2D-3E998A8BB10C}" srcOrd="1" destOrd="0" presId="urn:microsoft.com/office/officeart/2005/8/layout/list1"/>
    <dgm:cxn modelId="{2C07477B-638C-448A-A156-75C335F234F8}" type="presParOf" srcId="{41A2A5DF-E7B5-4799-BF03-4B637C9DDBE8}" destId="{76DEE910-C81B-4BB8-BD8F-452FB55480E7}" srcOrd="2" destOrd="0" presId="urn:microsoft.com/office/officeart/2005/8/layout/list1"/>
    <dgm:cxn modelId="{236F4179-1CBC-4DE2-A64B-CA56842FCA44}" type="presParOf" srcId="{41A2A5DF-E7B5-4799-BF03-4B637C9DDBE8}" destId="{AE56B83A-1844-4BAA-8646-96B5A3AA4F6A}" srcOrd="3" destOrd="0" presId="urn:microsoft.com/office/officeart/2005/8/layout/list1"/>
    <dgm:cxn modelId="{577299B5-F3B1-44E2-B3D1-6EC8DA7F51B0}" type="presParOf" srcId="{41A2A5DF-E7B5-4799-BF03-4B637C9DDBE8}" destId="{CEA69E7E-BAA7-4BCC-B6A2-4129C96B47DD}" srcOrd="4" destOrd="0" presId="urn:microsoft.com/office/officeart/2005/8/layout/list1"/>
    <dgm:cxn modelId="{1DDF0916-97EB-445C-B9A1-02FD0FECDDEF}" type="presParOf" srcId="{CEA69E7E-BAA7-4BCC-B6A2-4129C96B47DD}" destId="{A8B947F2-45E2-45D3-8E1E-B5FAAF96FD3A}" srcOrd="0" destOrd="0" presId="urn:microsoft.com/office/officeart/2005/8/layout/list1"/>
    <dgm:cxn modelId="{D4187A45-8BD6-4A62-A88D-EEAD3AB411DE}" type="presParOf" srcId="{CEA69E7E-BAA7-4BCC-B6A2-4129C96B47DD}" destId="{2392A8AA-3156-4ECB-A144-2F4D8CFFEEB8}" srcOrd="1" destOrd="0" presId="urn:microsoft.com/office/officeart/2005/8/layout/list1"/>
    <dgm:cxn modelId="{006344BE-2D65-4F01-B579-0220A8841C9E}" type="presParOf" srcId="{41A2A5DF-E7B5-4799-BF03-4B637C9DDBE8}" destId="{656BC005-5351-4ACC-B219-41E65187B7F7}" srcOrd="5" destOrd="0" presId="urn:microsoft.com/office/officeart/2005/8/layout/list1"/>
    <dgm:cxn modelId="{C63604D3-2160-4D7A-AD6E-D7968B3EFFF2}" type="presParOf" srcId="{41A2A5DF-E7B5-4799-BF03-4B637C9DDBE8}" destId="{E0F86F6D-646B-4EF1-B3B7-CCD39A192307}" srcOrd="6" destOrd="0" presId="urn:microsoft.com/office/officeart/2005/8/layout/list1"/>
    <dgm:cxn modelId="{EEE16159-97D9-4899-A774-7F32FA2FEE4D}" type="presParOf" srcId="{41A2A5DF-E7B5-4799-BF03-4B637C9DDBE8}" destId="{0327CF97-C2D1-46DA-87B2-069E97C1AA36}" srcOrd="7" destOrd="0" presId="urn:microsoft.com/office/officeart/2005/8/layout/list1"/>
    <dgm:cxn modelId="{6AC29152-6396-4210-B30B-84B6AD1FA654}" type="presParOf" srcId="{41A2A5DF-E7B5-4799-BF03-4B637C9DDBE8}" destId="{E6B23F21-C0FC-4EE5-BC04-63CFE485FE8D}" srcOrd="8" destOrd="0" presId="urn:microsoft.com/office/officeart/2005/8/layout/list1"/>
    <dgm:cxn modelId="{FA5BA9DE-7204-4632-AAD5-15A19C5E87B5}" type="presParOf" srcId="{E6B23F21-C0FC-4EE5-BC04-63CFE485FE8D}" destId="{9CB42505-1EF7-4637-8708-65FBF8E8A0BB}" srcOrd="0" destOrd="0" presId="urn:microsoft.com/office/officeart/2005/8/layout/list1"/>
    <dgm:cxn modelId="{55DCD91D-C3B5-4D4B-A0A2-D4CE54877628}" type="presParOf" srcId="{E6B23F21-C0FC-4EE5-BC04-63CFE485FE8D}" destId="{AD652983-FCD1-47DD-A89E-24D98495E3A5}" srcOrd="1" destOrd="0" presId="urn:microsoft.com/office/officeart/2005/8/layout/list1"/>
    <dgm:cxn modelId="{82BE9ED2-19E9-494B-B52C-85AB25E3380F}" type="presParOf" srcId="{41A2A5DF-E7B5-4799-BF03-4B637C9DDBE8}" destId="{7E85D26D-C0B8-4D57-AD13-694FED2C8D3A}" srcOrd="9" destOrd="0" presId="urn:microsoft.com/office/officeart/2005/8/layout/list1"/>
    <dgm:cxn modelId="{11D6C011-58A6-49A0-A784-0F29E7E3347E}" type="presParOf" srcId="{41A2A5DF-E7B5-4799-BF03-4B637C9DDBE8}" destId="{BF483F54-41DA-4EA7-875B-AD2AE87558E6}" srcOrd="10" destOrd="0" presId="urn:microsoft.com/office/officeart/2005/8/layout/list1"/>
    <dgm:cxn modelId="{E1D53A73-EB90-4ACC-B4F4-6CB2E601F039}" type="presParOf" srcId="{41A2A5DF-E7B5-4799-BF03-4B637C9DDBE8}" destId="{C1445EC6-D513-4651-BB64-C72EE1C13DD1}" srcOrd="11" destOrd="0" presId="urn:microsoft.com/office/officeart/2005/8/layout/list1"/>
    <dgm:cxn modelId="{44CA6D78-55BB-4BB6-9BD1-11129456EFE2}" type="presParOf" srcId="{41A2A5DF-E7B5-4799-BF03-4B637C9DDBE8}" destId="{CAC2DA67-F995-4128-BCA5-8BCBC1F82022}" srcOrd="12" destOrd="0" presId="urn:microsoft.com/office/officeart/2005/8/layout/list1"/>
    <dgm:cxn modelId="{1673FE11-5494-44A8-A772-053347F9B357}" type="presParOf" srcId="{CAC2DA67-F995-4128-BCA5-8BCBC1F82022}" destId="{3B7517A6-EED4-40C8-AE00-94A8808A328A}" srcOrd="0" destOrd="0" presId="urn:microsoft.com/office/officeart/2005/8/layout/list1"/>
    <dgm:cxn modelId="{B14EF0BB-98D2-40AF-8DA7-0ABB1553ABE2}" type="presParOf" srcId="{CAC2DA67-F995-4128-BCA5-8BCBC1F82022}" destId="{64079A04-9D0F-4535-951A-EBC303249FA6}" srcOrd="1" destOrd="0" presId="urn:microsoft.com/office/officeart/2005/8/layout/list1"/>
    <dgm:cxn modelId="{076A409B-DC0E-4A37-8206-4CCC4D41E063}" type="presParOf" srcId="{41A2A5DF-E7B5-4799-BF03-4B637C9DDBE8}" destId="{41A20060-0FA9-4BD1-B0FC-2A9F36E87389}" srcOrd="13" destOrd="0" presId="urn:microsoft.com/office/officeart/2005/8/layout/list1"/>
    <dgm:cxn modelId="{B0072C26-3297-4A52-99C9-844C5868ED50}" type="presParOf" srcId="{41A2A5DF-E7B5-4799-BF03-4B637C9DDBE8}" destId="{7A85BA4E-7639-45FE-9A4B-97A54776412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2B63C1-EAB9-4DFC-8355-6ACAE1E4266E}"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ru-RU"/>
        </a:p>
      </dgm:t>
    </dgm:pt>
    <dgm:pt modelId="{428B5ACF-38FA-4576-9117-0B5A6CFC271D}">
      <dgm:prSet phldrT="[Текст]"/>
      <dgm:spPr/>
      <dgm:t>
        <a:bodyPr/>
        <a:lstStyle/>
        <a:p>
          <a:r>
            <a:rPr lang="ru-RU" dirty="0"/>
            <a:t>полная информация о работнике и работодателе и о месте работы</a:t>
          </a:r>
        </a:p>
      </dgm:t>
    </dgm:pt>
    <dgm:pt modelId="{D2AB3E5E-2E6E-4FD4-BF63-46ED3A118268}" type="parTrans" cxnId="{847A84FD-D12F-43B0-AC0F-FC38C54F107C}">
      <dgm:prSet/>
      <dgm:spPr/>
      <dgm:t>
        <a:bodyPr/>
        <a:lstStyle/>
        <a:p>
          <a:endParaRPr lang="ru-RU"/>
        </a:p>
      </dgm:t>
    </dgm:pt>
    <dgm:pt modelId="{D501E415-EC6E-4D5B-B230-2A67549C6EE0}" type="sibTrans" cxnId="{847A84FD-D12F-43B0-AC0F-FC38C54F107C}">
      <dgm:prSet/>
      <dgm:spPr/>
      <dgm:t>
        <a:bodyPr/>
        <a:lstStyle/>
        <a:p>
          <a:endParaRPr lang="ru-RU"/>
        </a:p>
      </dgm:t>
    </dgm:pt>
    <dgm:pt modelId="{4DE36508-A677-4BF4-801E-2E33E496499B}">
      <dgm:prSet/>
      <dgm:spPr/>
      <dgm:t>
        <a:bodyPr/>
        <a:lstStyle/>
        <a:p>
          <a:r>
            <a:rPr lang="ru-RU" dirty="0"/>
            <a:t>осуществляемая трудовая функция</a:t>
          </a:r>
        </a:p>
      </dgm:t>
    </dgm:pt>
    <dgm:pt modelId="{73DC1BA6-BFCD-4FE7-9F39-4ED7B1ECA2F8}" type="parTrans" cxnId="{0D65865F-8AAD-4DD9-8580-991D39215FB5}">
      <dgm:prSet/>
      <dgm:spPr/>
      <dgm:t>
        <a:bodyPr/>
        <a:lstStyle/>
        <a:p>
          <a:endParaRPr lang="ru-RU"/>
        </a:p>
      </dgm:t>
    </dgm:pt>
    <dgm:pt modelId="{12FB0ADA-4838-4755-A305-FF08AC218503}" type="sibTrans" cxnId="{0D65865F-8AAD-4DD9-8580-991D39215FB5}">
      <dgm:prSet/>
      <dgm:spPr/>
      <dgm:t>
        <a:bodyPr/>
        <a:lstStyle/>
        <a:p>
          <a:endParaRPr lang="ru-RU"/>
        </a:p>
      </dgm:t>
    </dgm:pt>
    <dgm:pt modelId="{BFDEF2EC-85D5-4FE6-91EC-F92E7320E720}">
      <dgm:prSet/>
      <dgm:spPr/>
      <dgm:t>
        <a:bodyPr/>
        <a:lstStyle/>
        <a:p>
          <a:r>
            <a:rPr lang="ru-RU" dirty="0"/>
            <a:t>дата начала и окончания работы (если заключается срочный трудовой договор)</a:t>
          </a:r>
        </a:p>
      </dgm:t>
    </dgm:pt>
    <dgm:pt modelId="{AB38E0A8-CBEF-48B9-A66B-922BD8E4DC5B}" type="parTrans" cxnId="{E829F945-6A2B-4CC9-8C73-8A8BF25D58F3}">
      <dgm:prSet/>
      <dgm:spPr/>
      <dgm:t>
        <a:bodyPr/>
        <a:lstStyle/>
        <a:p>
          <a:endParaRPr lang="ru-RU"/>
        </a:p>
      </dgm:t>
    </dgm:pt>
    <dgm:pt modelId="{B245D844-CCF2-424A-BD46-01FDE227C896}" type="sibTrans" cxnId="{E829F945-6A2B-4CC9-8C73-8A8BF25D58F3}">
      <dgm:prSet/>
      <dgm:spPr/>
      <dgm:t>
        <a:bodyPr/>
        <a:lstStyle/>
        <a:p>
          <a:endParaRPr lang="ru-RU"/>
        </a:p>
      </dgm:t>
    </dgm:pt>
    <dgm:pt modelId="{644AA9D5-CE64-460C-A2FF-BA3605236AC8}">
      <dgm:prSet/>
      <dgm:spPr/>
      <dgm:t>
        <a:bodyPr/>
        <a:lstStyle/>
        <a:p>
          <a:r>
            <a:rPr lang="ru-RU" dirty="0"/>
            <a:t>условия оплаты труда</a:t>
          </a:r>
        </a:p>
      </dgm:t>
    </dgm:pt>
    <dgm:pt modelId="{CB7CE81A-358C-4E7F-A5B9-D50E8E461489}" type="parTrans" cxnId="{71B6C0AF-2963-4569-8303-9EEF63B4EDF1}">
      <dgm:prSet/>
      <dgm:spPr/>
      <dgm:t>
        <a:bodyPr/>
        <a:lstStyle/>
        <a:p>
          <a:endParaRPr lang="ru-RU"/>
        </a:p>
      </dgm:t>
    </dgm:pt>
    <dgm:pt modelId="{4DDC0740-9149-42D2-BC95-BB3655EE319E}" type="sibTrans" cxnId="{71B6C0AF-2963-4569-8303-9EEF63B4EDF1}">
      <dgm:prSet/>
      <dgm:spPr/>
      <dgm:t>
        <a:bodyPr/>
        <a:lstStyle/>
        <a:p>
          <a:endParaRPr lang="ru-RU"/>
        </a:p>
      </dgm:t>
    </dgm:pt>
    <dgm:pt modelId="{27C236E5-F19F-485A-85D2-777E10398552}">
      <dgm:prSet/>
      <dgm:spPr/>
      <dgm:t>
        <a:bodyPr/>
        <a:lstStyle/>
        <a:p>
          <a:r>
            <a:rPr lang="ru-RU" dirty="0"/>
            <a:t>режим рабочего времени и времени отдыха</a:t>
          </a:r>
        </a:p>
      </dgm:t>
    </dgm:pt>
    <dgm:pt modelId="{7098FF03-2FFE-455C-A6C7-CD22573E05E5}" type="parTrans" cxnId="{BFB69ECD-94D0-4295-A123-A5A216A54C53}">
      <dgm:prSet/>
      <dgm:spPr/>
      <dgm:t>
        <a:bodyPr/>
        <a:lstStyle/>
        <a:p>
          <a:endParaRPr lang="ru-RU"/>
        </a:p>
      </dgm:t>
    </dgm:pt>
    <dgm:pt modelId="{FDCBD53A-16FE-4D4B-8F27-922C5F38C9F2}" type="sibTrans" cxnId="{BFB69ECD-94D0-4295-A123-A5A216A54C53}">
      <dgm:prSet/>
      <dgm:spPr/>
      <dgm:t>
        <a:bodyPr/>
        <a:lstStyle/>
        <a:p>
          <a:endParaRPr lang="ru-RU"/>
        </a:p>
      </dgm:t>
    </dgm:pt>
    <dgm:pt modelId="{483F7472-08F0-4EA6-9D5A-F148222139A5}">
      <dgm:prSet/>
      <dgm:spPr/>
      <dgm:t>
        <a:bodyPr/>
        <a:lstStyle/>
        <a:p>
          <a:r>
            <a:rPr lang="ru-RU" dirty="0"/>
            <a:t>гарантии и компенсации за работу с вредными и (или) опасными условиями труда</a:t>
          </a:r>
        </a:p>
      </dgm:t>
    </dgm:pt>
    <dgm:pt modelId="{3429C1D2-24FA-4A1F-988B-47ED14AC4A2C}" type="parTrans" cxnId="{C55E1713-BD9A-427B-BCBE-1C179307B005}">
      <dgm:prSet/>
      <dgm:spPr/>
      <dgm:t>
        <a:bodyPr/>
        <a:lstStyle/>
        <a:p>
          <a:endParaRPr lang="ru-RU"/>
        </a:p>
      </dgm:t>
    </dgm:pt>
    <dgm:pt modelId="{929520F6-18D5-4902-B3F2-EB39A170C8E9}" type="sibTrans" cxnId="{C55E1713-BD9A-427B-BCBE-1C179307B005}">
      <dgm:prSet/>
      <dgm:spPr/>
      <dgm:t>
        <a:bodyPr/>
        <a:lstStyle/>
        <a:p>
          <a:endParaRPr lang="ru-RU"/>
        </a:p>
      </dgm:t>
    </dgm:pt>
    <dgm:pt modelId="{88DD608E-E570-4315-BA2E-F53C3D77E510}">
      <dgm:prSet/>
      <dgm:spPr/>
      <dgm:t>
        <a:bodyPr/>
        <a:lstStyle/>
        <a:p>
          <a:r>
            <a:rPr lang="ru-RU" dirty="0"/>
            <a:t>характеристика условий труда на рабочем месте</a:t>
          </a:r>
        </a:p>
      </dgm:t>
    </dgm:pt>
    <dgm:pt modelId="{823FE054-D8DB-4012-BCFA-0B1291F3638F}" type="parTrans" cxnId="{5EADC476-0CA3-4BC3-AD33-8EE78F1F9881}">
      <dgm:prSet/>
      <dgm:spPr/>
      <dgm:t>
        <a:bodyPr/>
        <a:lstStyle/>
        <a:p>
          <a:endParaRPr lang="ru-RU"/>
        </a:p>
      </dgm:t>
    </dgm:pt>
    <dgm:pt modelId="{0CE262E7-1977-49FA-89C1-67A3EF2DD1E9}" type="sibTrans" cxnId="{5EADC476-0CA3-4BC3-AD33-8EE78F1F9881}">
      <dgm:prSet/>
      <dgm:spPr/>
      <dgm:t>
        <a:bodyPr/>
        <a:lstStyle/>
        <a:p>
          <a:endParaRPr lang="ru-RU"/>
        </a:p>
      </dgm:t>
    </dgm:pt>
    <dgm:pt modelId="{087565C2-D81F-408C-95E3-811F957E552C}">
      <dgm:prSet/>
      <dgm:spPr/>
      <dgm:t>
        <a:bodyPr/>
        <a:lstStyle/>
        <a:p>
          <a:r>
            <a:rPr lang="ru-RU" dirty="0"/>
            <a:t>условия обязательного социального страхования</a:t>
          </a:r>
        </a:p>
      </dgm:t>
    </dgm:pt>
    <dgm:pt modelId="{DFDB1E42-F658-4BF9-BED5-7836B090206D}" type="parTrans" cxnId="{264BACC7-0071-4971-AC68-D8EA250C6FEB}">
      <dgm:prSet/>
      <dgm:spPr/>
      <dgm:t>
        <a:bodyPr/>
        <a:lstStyle/>
        <a:p>
          <a:endParaRPr lang="ru-RU"/>
        </a:p>
      </dgm:t>
    </dgm:pt>
    <dgm:pt modelId="{BC4EDE34-C18C-47B4-8156-D26E30252D47}" type="sibTrans" cxnId="{264BACC7-0071-4971-AC68-D8EA250C6FEB}">
      <dgm:prSet/>
      <dgm:spPr/>
      <dgm:t>
        <a:bodyPr/>
        <a:lstStyle/>
        <a:p>
          <a:endParaRPr lang="ru-RU"/>
        </a:p>
      </dgm:t>
    </dgm:pt>
    <dgm:pt modelId="{55AA779B-85CA-4AF7-A676-91A78E15FB8F}">
      <dgm:prSet/>
      <dgm:spPr/>
      <dgm:t>
        <a:bodyPr/>
        <a:lstStyle/>
        <a:p>
          <a:r>
            <a:rPr lang="ru-RU" dirty="0"/>
            <a:t>иные дополнительные условия</a:t>
          </a:r>
        </a:p>
      </dgm:t>
    </dgm:pt>
    <dgm:pt modelId="{B8163676-BF5A-4F24-BD5C-0E986A3E8AB0}" type="parTrans" cxnId="{295E401E-AFF4-4C72-B509-F603BDEB90E7}">
      <dgm:prSet/>
      <dgm:spPr/>
      <dgm:t>
        <a:bodyPr/>
        <a:lstStyle/>
        <a:p>
          <a:endParaRPr lang="ru-RU"/>
        </a:p>
      </dgm:t>
    </dgm:pt>
    <dgm:pt modelId="{0D9622F4-A267-4092-8917-64E29F33C06B}" type="sibTrans" cxnId="{295E401E-AFF4-4C72-B509-F603BDEB90E7}">
      <dgm:prSet/>
      <dgm:spPr/>
      <dgm:t>
        <a:bodyPr/>
        <a:lstStyle/>
        <a:p>
          <a:endParaRPr lang="ru-RU"/>
        </a:p>
      </dgm:t>
    </dgm:pt>
    <dgm:pt modelId="{A0D42A68-639F-4C4D-ABA5-806B8BE49F68}" type="pres">
      <dgm:prSet presAssocID="{BB2B63C1-EAB9-4DFC-8355-6ACAE1E4266E}" presName="vert0" presStyleCnt="0">
        <dgm:presLayoutVars>
          <dgm:dir/>
          <dgm:animOne val="branch"/>
          <dgm:animLvl val="lvl"/>
        </dgm:presLayoutVars>
      </dgm:prSet>
      <dgm:spPr/>
    </dgm:pt>
    <dgm:pt modelId="{8A4C581B-BFB9-4A87-9851-150FAA108084}" type="pres">
      <dgm:prSet presAssocID="{428B5ACF-38FA-4576-9117-0B5A6CFC271D}" presName="thickLine" presStyleLbl="alignNode1" presStyleIdx="0" presStyleCnt="9"/>
      <dgm:spPr/>
    </dgm:pt>
    <dgm:pt modelId="{FB45AB7E-3CC0-4DB1-BB0C-BF2970207238}" type="pres">
      <dgm:prSet presAssocID="{428B5ACF-38FA-4576-9117-0B5A6CFC271D}" presName="horz1" presStyleCnt="0"/>
      <dgm:spPr/>
    </dgm:pt>
    <dgm:pt modelId="{7381CB50-3403-4CBA-93BD-DFAB12CAD373}" type="pres">
      <dgm:prSet presAssocID="{428B5ACF-38FA-4576-9117-0B5A6CFC271D}" presName="tx1" presStyleLbl="revTx" presStyleIdx="0" presStyleCnt="9"/>
      <dgm:spPr/>
    </dgm:pt>
    <dgm:pt modelId="{C48E071A-5200-433E-82B4-DF044CBE335A}" type="pres">
      <dgm:prSet presAssocID="{428B5ACF-38FA-4576-9117-0B5A6CFC271D}" presName="vert1" presStyleCnt="0"/>
      <dgm:spPr/>
    </dgm:pt>
    <dgm:pt modelId="{9E2F6A19-E854-4FCF-B8D6-98047B5FB913}" type="pres">
      <dgm:prSet presAssocID="{4DE36508-A677-4BF4-801E-2E33E496499B}" presName="thickLine" presStyleLbl="alignNode1" presStyleIdx="1" presStyleCnt="9"/>
      <dgm:spPr/>
    </dgm:pt>
    <dgm:pt modelId="{141C20DC-DFF3-4423-A0F0-3470191018DD}" type="pres">
      <dgm:prSet presAssocID="{4DE36508-A677-4BF4-801E-2E33E496499B}" presName="horz1" presStyleCnt="0"/>
      <dgm:spPr/>
    </dgm:pt>
    <dgm:pt modelId="{3A7F3437-EF2F-4252-B0ED-DA8AC49C87A1}" type="pres">
      <dgm:prSet presAssocID="{4DE36508-A677-4BF4-801E-2E33E496499B}" presName="tx1" presStyleLbl="revTx" presStyleIdx="1" presStyleCnt="9"/>
      <dgm:spPr/>
    </dgm:pt>
    <dgm:pt modelId="{BD7B0C13-643E-4EDF-9620-3BC9FB491ECB}" type="pres">
      <dgm:prSet presAssocID="{4DE36508-A677-4BF4-801E-2E33E496499B}" presName="vert1" presStyleCnt="0"/>
      <dgm:spPr/>
    </dgm:pt>
    <dgm:pt modelId="{C6424055-80F8-4238-9180-3BC9AE17A52B}" type="pres">
      <dgm:prSet presAssocID="{BFDEF2EC-85D5-4FE6-91EC-F92E7320E720}" presName="thickLine" presStyleLbl="alignNode1" presStyleIdx="2" presStyleCnt="9"/>
      <dgm:spPr/>
    </dgm:pt>
    <dgm:pt modelId="{FF28A08D-14BD-441D-A046-3CC55EB29CBA}" type="pres">
      <dgm:prSet presAssocID="{BFDEF2EC-85D5-4FE6-91EC-F92E7320E720}" presName="horz1" presStyleCnt="0"/>
      <dgm:spPr/>
    </dgm:pt>
    <dgm:pt modelId="{3252D927-39F8-4E75-9CC4-C731B61AF012}" type="pres">
      <dgm:prSet presAssocID="{BFDEF2EC-85D5-4FE6-91EC-F92E7320E720}" presName="tx1" presStyleLbl="revTx" presStyleIdx="2" presStyleCnt="9"/>
      <dgm:spPr/>
    </dgm:pt>
    <dgm:pt modelId="{7D9F9CE4-351C-41D4-A88E-8C9A8354403E}" type="pres">
      <dgm:prSet presAssocID="{BFDEF2EC-85D5-4FE6-91EC-F92E7320E720}" presName="vert1" presStyleCnt="0"/>
      <dgm:spPr/>
    </dgm:pt>
    <dgm:pt modelId="{B1D0A874-A335-4A99-A265-34A40DA8686E}" type="pres">
      <dgm:prSet presAssocID="{644AA9D5-CE64-460C-A2FF-BA3605236AC8}" presName="thickLine" presStyleLbl="alignNode1" presStyleIdx="3" presStyleCnt="9"/>
      <dgm:spPr/>
    </dgm:pt>
    <dgm:pt modelId="{716B3FA5-81BF-4D6C-B6BF-26D56B664A14}" type="pres">
      <dgm:prSet presAssocID="{644AA9D5-CE64-460C-A2FF-BA3605236AC8}" presName="horz1" presStyleCnt="0"/>
      <dgm:spPr/>
    </dgm:pt>
    <dgm:pt modelId="{65F23004-699B-4AF0-B5F0-B16A90252A8F}" type="pres">
      <dgm:prSet presAssocID="{644AA9D5-CE64-460C-A2FF-BA3605236AC8}" presName="tx1" presStyleLbl="revTx" presStyleIdx="3" presStyleCnt="9"/>
      <dgm:spPr/>
    </dgm:pt>
    <dgm:pt modelId="{2BED977A-6A59-40FC-B090-6729CAD817B9}" type="pres">
      <dgm:prSet presAssocID="{644AA9D5-CE64-460C-A2FF-BA3605236AC8}" presName="vert1" presStyleCnt="0"/>
      <dgm:spPr/>
    </dgm:pt>
    <dgm:pt modelId="{619ECA8D-1A39-4BBA-94D7-949CD93A8735}" type="pres">
      <dgm:prSet presAssocID="{27C236E5-F19F-485A-85D2-777E10398552}" presName="thickLine" presStyleLbl="alignNode1" presStyleIdx="4" presStyleCnt="9"/>
      <dgm:spPr/>
    </dgm:pt>
    <dgm:pt modelId="{1B23B529-29BC-4BC6-8C88-52C4B7638B18}" type="pres">
      <dgm:prSet presAssocID="{27C236E5-F19F-485A-85D2-777E10398552}" presName="horz1" presStyleCnt="0"/>
      <dgm:spPr/>
    </dgm:pt>
    <dgm:pt modelId="{B55AE658-A6D9-4110-8396-3BB37CDE0516}" type="pres">
      <dgm:prSet presAssocID="{27C236E5-F19F-485A-85D2-777E10398552}" presName="tx1" presStyleLbl="revTx" presStyleIdx="4" presStyleCnt="9"/>
      <dgm:spPr/>
    </dgm:pt>
    <dgm:pt modelId="{F0AAAE85-8F07-4DEC-B258-207AFC714614}" type="pres">
      <dgm:prSet presAssocID="{27C236E5-F19F-485A-85D2-777E10398552}" presName="vert1" presStyleCnt="0"/>
      <dgm:spPr/>
    </dgm:pt>
    <dgm:pt modelId="{EA5FBC94-5CE6-441B-9BAC-32B948A69245}" type="pres">
      <dgm:prSet presAssocID="{483F7472-08F0-4EA6-9D5A-F148222139A5}" presName="thickLine" presStyleLbl="alignNode1" presStyleIdx="5" presStyleCnt="9"/>
      <dgm:spPr/>
    </dgm:pt>
    <dgm:pt modelId="{097238D7-F9D2-4A51-98DD-15A9AEE1649A}" type="pres">
      <dgm:prSet presAssocID="{483F7472-08F0-4EA6-9D5A-F148222139A5}" presName="horz1" presStyleCnt="0"/>
      <dgm:spPr/>
    </dgm:pt>
    <dgm:pt modelId="{F837CEC0-5969-49CC-A992-3B7F386BA4D6}" type="pres">
      <dgm:prSet presAssocID="{483F7472-08F0-4EA6-9D5A-F148222139A5}" presName="tx1" presStyleLbl="revTx" presStyleIdx="5" presStyleCnt="9"/>
      <dgm:spPr/>
    </dgm:pt>
    <dgm:pt modelId="{8901A90F-210E-41D4-8BC8-5049DC2BDF57}" type="pres">
      <dgm:prSet presAssocID="{483F7472-08F0-4EA6-9D5A-F148222139A5}" presName="vert1" presStyleCnt="0"/>
      <dgm:spPr/>
    </dgm:pt>
    <dgm:pt modelId="{E2E3000B-91C4-4E94-9A5D-175A5AB1A25F}" type="pres">
      <dgm:prSet presAssocID="{88DD608E-E570-4315-BA2E-F53C3D77E510}" presName="thickLine" presStyleLbl="alignNode1" presStyleIdx="6" presStyleCnt="9"/>
      <dgm:spPr/>
    </dgm:pt>
    <dgm:pt modelId="{0718FF35-6C5D-450C-9F19-C9F84A1655A0}" type="pres">
      <dgm:prSet presAssocID="{88DD608E-E570-4315-BA2E-F53C3D77E510}" presName="horz1" presStyleCnt="0"/>
      <dgm:spPr/>
    </dgm:pt>
    <dgm:pt modelId="{1BBB858E-5912-433E-BC5D-38CE6CF27E2A}" type="pres">
      <dgm:prSet presAssocID="{88DD608E-E570-4315-BA2E-F53C3D77E510}" presName="tx1" presStyleLbl="revTx" presStyleIdx="6" presStyleCnt="9"/>
      <dgm:spPr/>
    </dgm:pt>
    <dgm:pt modelId="{917103DE-A222-4D01-9FB3-B9A83F507A1E}" type="pres">
      <dgm:prSet presAssocID="{88DD608E-E570-4315-BA2E-F53C3D77E510}" presName="vert1" presStyleCnt="0"/>
      <dgm:spPr/>
    </dgm:pt>
    <dgm:pt modelId="{1AF43DD9-CA65-446D-8DF7-550129C49D18}" type="pres">
      <dgm:prSet presAssocID="{087565C2-D81F-408C-95E3-811F957E552C}" presName="thickLine" presStyleLbl="alignNode1" presStyleIdx="7" presStyleCnt="9"/>
      <dgm:spPr/>
    </dgm:pt>
    <dgm:pt modelId="{99D77CC2-1A9A-40CC-B188-EC315D344534}" type="pres">
      <dgm:prSet presAssocID="{087565C2-D81F-408C-95E3-811F957E552C}" presName="horz1" presStyleCnt="0"/>
      <dgm:spPr/>
    </dgm:pt>
    <dgm:pt modelId="{1863B1FD-36CD-4C3E-95F1-8E7E18ECAA3C}" type="pres">
      <dgm:prSet presAssocID="{087565C2-D81F-408C-95E3-811F957E552C}" presName="tx1" presStyleLbl="revTx" presStyleIdx="7" presStyleCnt="9"/>
      <dgm:spPr/>
    </dgm:pt>
    <dgm:pt modelId="{2D6674D4-086F-4764-87C6-93D2225487D3}" type="pres">
      <dgm:prSet presAssocID="{087565C2-D81F-408C-95E3-811F957E552C}" presName="vert1" presStyleCnt="0"/>
      <dgm:spPr/>
    </dgm:pt>
    <dgm:pt modelId="{4F9A4C6E-5923-492B-9AC1-A97A3AEC9ECF}" type="pres">
      <dgm:prSet presAssocID="{55AA779B-85CA-4AF7-A676-91A78E15FB8F}" presName="thickLine" presStyleLbl="alignNode1" presStyleIdx="8" presStyleCnt="9"/>
      <dgm:spPr/>
    </dgm:pt>
    <dgm:pt modelId="{7C60A18B-D526-4E34-BB80-ADCEA38DC97B}" type="pres">
      <dgm:prSet presAssocID="{55AA779B-85CA-4AF7-A676-91A78E15FB8F}" presName="horz1" presStyleCnt="0"/>
      <dgm:spPr/>
    </dgm:pt>
    <dgm:pt modelId="{5BDBD763-3F53-49B9-8B67-1CA64D828DBC}" type="pres">
      <dgm:prSet presAssocID="{55AA779B-85CA-4AF7-A676-91A78E15FB8F}" presName="tx1" presStyleLbl="revTx" presStyleIdx="8" presStyleCnt="9"/>
      <dgm:spPr/>
    </dgm:pt>
    <dgm:pt modelId="{C82A3E6E-EE88-4A5C-B159-64F3144451E8}" type="pres">
      <dgm:prSet presAssocID="{55AA779B-85CA-4AF7-A676-91A78E15FB8F}" presName="vert1" presStyleCnt="0"/>
      <dgm:spPr/>
    </dgm:pt>
  </dgm:ptLst>
  <dgm:cxnLst>
    <dgm:cxn modelId="{C55E1713-BD9A-427B-BCBE-1C179307B005}" srcId="{BB2B63C1-EAB9-4DFC-8355-6ACAE1E4266E}" destId="{483F7472-08F0-4EA6-9D5A-F148222139A5}" srcOrd="5" destOrd="0" parTransId="{3429C1D2-24FA-4A1F-988B-47ED14AC4A2C}" sibTransId="{929520F6-18D5-4902-B3F2-EB39A170C8E9}"/>
    <dgm:cxn modelId="{67BD3319-AD4B-4825-860E-E913CBA2D054}" type="presOf" srcId="{4DE36508-A677-4BF4-801E-2E33E496499B}" destId="{3A7F3437-EF2F-4252-B0ED-DA8AC49C87A1}" srcOrd="0" destOrd="0" presId="urn:microsoft.com/office/officeart/2008/layout/LinedList"/>
    <dgm:cxn modelId="{3D2ED11B-1834-4AF8-A5CB-0E1608343C07}" type="presOf" srcId="{88DD608E-E570-4315-BA2E-F53C3D77E510}" destId="{1BBB858E-5912-433E-BC5D-38CE6CF27E2A}" srcOrd="0" destOrd="0" presId="urn:microsoft.com/office/officeart/2008/layout/LinedList"/>
    <dgm:cxn modelId="{295E401E-AFF4-4C72-B509-F603BDEB90E7}" srcId="{BB2B63C1-EAB9-4DFC-8355-6ACAE1E4266E}" destId="{55AA779B-85CA-4AF7-A676-91A78E15FB8F}" srcOrd="8" destOrd="0" parTransId="{B8163676-BF5A-4F24-BD5C-0E986A3E8AB0}" sibTransId="{0D9622F4-A267-4092-8917-64E29F33C06B}"/>
    <dgm:cxn modelId="{0D65865F-8AAD-4DD9-8580-991D39215FB5}" srcId="{BB2B63C1-EAB9-4DFC-8355-6ACAE1E4266E}" destId="{4DE36508-A677-4BF4-801E-2E33E496499B}" srcOrd="1" destOrd="0" parTransId="{73DC1BA6-BFCD-4FE7-9F39-4ED7B1ECA2F8}" sibTransId="{12FB0ADA-4838-4755-A305-FF08AC218503}"/>
    <dgm:cxn modelId="{2993A165-B074-42D3-9DE0-D7A3BCC31F26}" type="presOf" srcId="{BB2B63C1-EAB9-4DFC-8355-6ACAE1E4266E}" destId="{A0D42A68-639F-4C4D-ABA5-806B8BE49F68}" srcOrd="0" destOrd="0" presId="urn:microsoft.com/office/officeart/2008/layout/LinedList"/>
    <dgm:cxn modelId="{E829F945-6A2B-4CC9-8C73-8A8BF25D58F3}" srcId="{BB2B63C1-EAB9-4DFC-8355-6ACAE1E4266E}" destId="{BFDEF2EC-85D5-4FE6-91EC-F92E7320E720}" srcOrd="2" destOrd="0" parTransId="{AB38E0A8-CBEF-48B9-A66B-922BD8E4DC5B}" sibTransId="{B245D844-CCF2-424A-BD46-01FDE227C896}"/>
    <dgm:cxn modelId="{04ADB166-2EAC-43D7-8288-2F3E09407209}" type="presOf" srcId="{27C236E5-F19F-485A-85D2-777E10398552}" destId="{B55AE658-A6D9-4110-8396-3BB37CDE0516}" srcOrd="0" destOrd="0" presId="urn:microsoft.com/office/officeart/2008/layout/LinedList"/>
    <dgm:cxn modelId="{FB10C44A-6695-4436-A798-127A59F27AC4}" type="presOf" srcId="{428B5ACF-38FA-4576-9117-0B5A6CFC271D}" destId="{7381CB50-3403-4CBA-93BD-DFAB12CAD373}" srcOrd="0" destOrd="0" presId="urn:microsoft.com/office/officeart/2008/layout/LinedList"/>
    <dgm:cxn modelId="{5EADC476-0CA3-4BC3-AD33-8EE78F1F9881}" srcId="{BB2B63C1-EAB9-4DFC-8355-6ACAE1E4266E}" destId="{88DD608E-E570-4315-BA2E-F53C3D77E510}" srcOrd="6" destOrd="0" parTransId="{823FE054-D8DB-4012-BCFA-0B1291F3638F}" sibTransId="{0CE262E7-1977-49FA-89C1-67A3EF2DD1E9}"/>
    <dgm:cxn modelId="{849D9157-FB15-49C0-B6C7-D8104BF5C337}" type="presOf" srcId="{55AA779B-85CA-4AF7-A676-91A78E15FB8F}" destId="{5BDBD763-3F53-49B9-8B67-1CA64D828DBC}" srcOrd="0" destOrd="0" presId="urn:microsoft.com/office/officeart/2008/layout/LinedList"/>
    <dgm:cxn modelId="{FA868479-D9E9-49BF-A3C6-15A1202FAAD7}" type="presOf" srcId="{087565C2-D81F-408C-95E3-811F957E552C}" destId="{1863B1FD-36CD-4C3E-95F1-8E7E18ECAA3C}" srcOrd="0" destOrd="0" presId="urn:microsoft.com/office/officeart/2008/layout/LinedList"/>
    <dgm:cxn modelId="{7766BE80-A4D8-4423-81F9-EA9ECEF86E43}" type="presOf" srcId="{644AA9D5-CE64-460C-A2FF-BA3605236AC8}" destId="{65F23004-699B-4AF0-B5F0-B16A90252A8F}" srcOrd="0" destOrd="0" presId="urn:microsoft.com/office/officeart/2008/layout/LinedList"/>
    <dgm:cxn modelId="{71B6C0AF-2963-4569-8303-9EEF63B4EDF1}" srcId="{BB2B63C1-EAB9-4DFC-8355-6ACAE1E4266E}" destId="{644AA9D5-CE64-460C-A2FF-BA3605236AC8}" srcOrd="3" destOrd="0" parTransId="{CB7CE81A-358C-4E7F-A5B9-D50E8E461489}" sibTransId="{4DDC0740-9149-42D2-BC95-BB3655EE319E}"/>
    <dgm:cxn modelId="{65752BB0-0A51-4331-AB5A-6A6D149ADA3B}" type="presOf" srcId="{483F7472-08F0-4EA6-9D5A-F148222139A5}" destId="{F837CEC0-5969-49CC-A992-3B7F386BA4D6}" srcOrd="0" destOrd="0" presId="urn:microsoft.com/office/officeart/2008/layout/LinedList"/>
    <dgm:cxn modelId="{264BACC7-0071-4971-AC68-D8EA250C6FEB}" srcId="{BB2B63C1-EAB9-4DFC-8355-6ACAE1E4266E}" destId="{087565C2-D81F-408C-95E3-811F957E552C}" srcOrd="7" destOrd="0" parTransId="{DFDB1E42-F658-4BF9-BED5-7836B090206D}" sibTransId="{BC4EDE34-C18C-47B4-8156-D26E30252D47}"/>
    <dgm:cxn modelId="{2DF0C1CC-262D-4100-B536-C4DCFC6E4140}" type="presOf" srcId="{BFDEF2EC-85D5-4FE6-91EC-F92E7320E720}" destId="{3252D927-39F8-4E75-9CC4-C731B61AF012}" srcOrd="0" destOrd="0" presId="urn:microsoft.com/office/officeart/2008/layout/LinedList"/>
    <dgm:cxn modelId="{BFB69ECD-94D0-4295-A123-A5A216A54C53}" srcId="{BB2B63C1-EAB9-4DFC-8355-6ACAE1E4266E}" destId="{27C236E5-F19F-485A-85D2-777E10398552}" srcOrd="4" destOrd="0" parTransId="{7098FF03-2FFE-455C-A6C7-CD22573E05E5}" sibTransId="{FDCBD53A-16FE-4D4B-8F27-922C5F38C9F2}"/>
    <dgm:cxn modelId="{847A84FD-D12F-43B0-AC0F-FC38C54F107C}" srcId="{BB2B63C1-EAB9-4DFC-8355-6ACAE1E4266E}" destId="{428B5ACF-38FA-4576-9117-0B5A6CFC271D}" srcOrd="0" destOrd="0" parTransId="{D2AB3E5E-2E6E-4FD4-BF63-46ED3A118268}" sibTransId="{D501E415-EC6E-4D5B-B230-2A67549C6EE0}"/>
    <dgm:cxn modelId="{B891650A-3062-418E-8824-B702BBB21AB9}" type="presParOf" srcId="{A0D42A68-639F-4C4D-ABA5-806B8BE49F68}" destId="{8A4C581B-BFB9-4A87-9851-150FAA108084}" srcOrd="0" destOrd="0" presId="urn:microsoft.com/office/officeart/2008/layout/LinedList"/>
    <dgm:cxn modelId="{E4F5B42E-4945-4AD2-9917-9723CF2B6A12}" type="presParOf" srcId="{A0D42A68-639F-4C4D-ABA5-806B8BE49F68}" destId="{FB45AB7E-3CC0-4DB1-BB0C-BF2970207238}" srcOrd="1" destOrd="0" presId="urn:microsoft.com/office/officeart/2008/layout/LinedList"/>
    <dgm:cxn modelId="{583540A1-3AA7-462F-B798-C0BF5317C12B}" type="presParOf" srcId="{FB45AB7E-3CC0-4DB1-BB0C-BF2970207238}" destId="{7381CB50-3403-4CBA-93BD-DFAB12CAD373}" srcOrd="0" destOrd="0" presId="urn:microsoft.com/office/officeart/2008/layout/LinedList"/>
    <dgm:cxn modelId="{F8478067-57D1-4D03-8157-163F040EC82D}" type="presParOf" srcId="{FB45AB7E-3CC0-4DB1-BB0C-BF2970207238}" destId="{C48E071A-5200-433E-82B4-DF044CBE335A}" srcOrd="1" destOrd="0" presId="urn:microsoft.com/office/officeart/2008/layout/LinedList"/>
    <dgm:cxn modelId="{6735D4B2-86B9-4567-BA8B-321D9C52283D}" type="presParOf" srcId="{A0D42A68-639F-4C4D-ABA5-806B8BE49F68}" destId="{9E2F6A19-E854-4FCF-B8D6-98047B5FB913}" srcOrd="2" destOrd="0" presId="urn:microsoft.com/office/officeart/2008/layout/LinedList"/>
    <dgm:cxn modelId="{68050630-F804-4463-8FCD-0B0DB4E68F1B}" type="presParOf" srcId="{A0D42A68-639F-4C4D-ABA5-806B8BE49F68}" destId="{141C20DC-DFF3-4423-A0F0-3470191018DD}" srcOrd="3" destOrd="0" presId="urn:microsoft.com/office/officeart/2008/layout/LinedList"/>
    <dgm:cxn modelId="{F050C356-BC1C-46E6-8E7B-495FB2F3CE4F}" type="presParOf" srcId="{141C20DC-DFF3-4423-A0F0-3470191018DD}" destId="{3A7F3437-EF2F-4252-B0ED-DA8AC49C87A1}" srcOrd="0" destOrd="0" presId="urn:microsoft.com/office/officeart/2008/layout/LinedList"/>
    <dgm:cxn modelId="{275349E9-5632-4E16-BA31-91D23EB39AF2}" type="presParOf" srcId="{141C20DC-DFF3-4423-A0F0-3470191018DD}" destId="{BD7B0C13-643E-4EDF-9620-3BC9FB491ECB}" srcOrd="1" destOrd="0" presId="urn:microsoft.com/office/officeart/2008/layout/LinedList"/>
    <dgm:cxn modelId="{50EC3A57-1B91-4128-AF8E-5019FC28F853}" type="presParOf" srcId="{A0D42A68-639F-4C4D-ABA5-806B8BE49F68}" destId="{C6424055-80F8-4238-9180-3BC9AE17A52B}" srcOrd="4" destOrd="0" presId="urn:microsoft.com/office/officeart/2008/layout/LinedList"/>
    <dgm:cxn modelId="{B161A014-83DF-4735-AAED-D8B5D6043746}" type="presParOf" srcId="{A0D42A68-639F-4C4D-ABA5-806B8BE49F68}" destId="{FF28A08D-14BD-441D-A046-3CC55EB29CBA}" srcOrd="5" destOrd="0" presId="urn:microsoft.com/office/officeart/2008/layout/LinedList"/>
    <dgm:cxn modelId="{9FC57FF5-0BEE-4546-B8EE-A501E8D17990}" type="presParOf" srcId="{FF28A08D-14BD-441D-A046-3CC55EB29CBA}" destId="{3252D927-39F8-4E75-9CC4-C731B61AF012}" srcOrd="0" destOrd="0" presId="urn:microsoft.com/office/officeart/2008/layout/LinedList"/>
    <dgm:cxn modelId="{973C6220-0C1C-4E78-80DD-E38257B35D94}" type="presParOf" srcId="{FF28A08D-14BD-441D-A046-3CC55EB29CBA}" destId="{7D9F9CE4-351C-41D4-A88E-8C9A8354403E}" srcOrd="1" destOrd="0" presId="urn:microsoft.com/office/officeart/2008/layout/LinedList"/>
    <dgm:cxn modelId="{211E4F84-3623-4411-8D8D-BCBE054E74C1}" type="presParOf" srcId="{A0D42A68-639F-4C4D-ABA5-806B8BE49F68}" destId="{B1D0A874-A335-4A99-A265-34A40DA8686E}" srcOrd="6" destOrd="0" presId="urn:microsoft.com/office/officeart/2008/layout/LinedList"/>
    <dgm:cxn modelId="{CC77C267-D4D3-49FD-84C9-36E65B72F959}" type="presParOf" srcId="{A0D42A68-639F-4C4D-ABA5-806B8BE49F68}" destId="{716B3FA5-81BF-4D6C-B6BF-26D56B664A14}" srcOrd="7" destOrd="0" presId="urn:microsoft.com/office/officeart/2008/layout/LinedList"/>
    <dgm:cxn modelId="{8F0B5D6A-13B3-401C-BA22-7CAA964C59E2}" type="presParOf" srcId="{716B3FA5-81BF-4D6C-B6BF-26D56B664A14}" destId="{65F23004-699B-4AF0-B5F0-B16A90252A8F}" srcOrd="0" destOrd="0" presId="urn:microsoft.com/office/officeart/2008/layout/LinedList"/>
    <dgm:cxn modelId="{C90EC9A3-98AD-427F-9634-26D113B5936E}" type="presParOf" srcId="{716B3FA5-81BF-4D6C-B6BF-26D56B664A14}" destId="{2BED977A-6A59-40FC-B090-6729CAD817B9}" srcOrd="1" destOrd="0" presId="urn:microsoft.com/office/officeart/2008/layout/LinedList"/>
    <dgm:cxn modelId="{7B3423F4-A5C2-4C70-9571-FAF3EF3D7A3B}" type="presParOf" srcId="{A0D42A68-639F-4C4D-ABA5-806B8BE49F68}" destId="{619ECA8D-1A39-4BBA-94D7-949CD93A8735}" srcOrd="8" destOrd="0" presId="urn:microsoft.com/office/officeart/2008/layout/LinedList"/>
    <dgm:cxn modelId="{27E90DE0-1134-4B72-892E-5C835ABC1F31}" type="presParOf" srcId="{A0D42A68-639F-4C4D-ABA5-806B8BE49F68}" destId="{1B23B529-29BC-4BC6-8C88-52C4B7638B18}" srcOrd="9" destOrd="0" presId="urn:microsoft.com/office/officeart/2008/layout/LinedList"/>
    <dgm:cxn modelId="{82FEB995-EA8F-4854-A07D-A287325088FD}" type="presParOf" srcId="{1B23B529-29BC-4BC6-8C88-52C4B7638B18}" destId="{B55AE658-A6D9-4110-8396-3BB37CDE0516}" srcOrd="0" destOrd="0" presId="urn:microsoft.com/office/officeart/2008/layout/LinedList"/>
    <dgm:cxn modelId="{7F84FD0A-EB96-414D-BEFF-F2C19215CF0C}" type="presParOf" srcId="{1B23B529-29BC-4BC6-8C88-52C4B7638B18}" destId="{F0AAAE85-8F07-4DEC-B258-207AFC714614}" srcOrd="1" destOrd="0" presId="urn:microsoft.com/office/officeart/2008/layout/LinedList"/>
    <dgm:cxn modelId="{90818C14-20E0-49C9-91BD-F512CCCFF44C}" type="presParOf" srcId="{A0D42A68-639F-4C4D-ABA5-806B8BE49F68}" destId="{EA5FBC94-5CE6-441B-9BAC-32B948A69245}" srcOrd="10" destOrd="0" presId="urn:microsoft.com/office/officeart/2008/layout/LinedList"/>
    <dgm:cxn modelId="{342E5FF1-AC2F-4F03-937C-73C58685BD03}" type="presParOf" srcId="{A0D42A68-639F-4C4D-ABA5-806B8BE49F68}" destId="{097238D7-F9D2-4A51-98DD-15A9AEE1649A}" srcOrd="11" destOrd="0" presId="urn:microsoft.com/office/officeart/2008/layout/LinedList"/>
    <dgm:cxn modelId="{957AF1CF-023F-44E1-B137-F3912141D1D7}" type="presParOf" srcId="{097238D7-F9D2-4A51-98DD-15A9AEE1649A}" destId="{F837CEC0-5969-49CC-A992-3B7F386BA4D6}" srcOrd="0" destOrd="0" presId="urn:microsoft.com/office/officeart/2008/layout/LinedList"/>
    <dgm:cxn modelId="{4749E92A-5C8E-4762-884F-D1EA6B132F98}" type="presParOf" srcId="{097238D7-F9D2-4A51-98DD-15A9AEE1649A}" destId="{8901A90F-210E-41D4-8BC8-5049DC2BDF57}" srcOrd="1" destOrd="0" presId="urn:microsoft.com/office/officeart/2008/layout/LinedList"/>
    <dgm:cxn modelId="{DBFD2B2F-FC7E-4D1B-8970-2FA303DAE2A4}" type="presParOf" srcId="{A0D42A68-639F-4C4D-ABA5-806B8BE49F68}" destId="{E2E3000B-91C4-4E94-9A5D-175A5AB1A25F}" srcOrd="12" destOrd="0" presId="urn:microsoft.com/office/officeart/2008/layout/LinedList"/>
    <dgm:cxn modelId="{52EC2CD6-AC2E-44E4-83DF-383711688D81}" type="presParOf" srcId="{A0D42A68-639F-4C4D-ABA5-806B8BE49F68}" destId="{0718FF35-6C5D-450C-9F19-C9F84A1655A0}" srcOrd="13" destOrd="0" presId="urn:microsoft.com/office/officeart/2008/layout/LinedList"/>
    <dgm:cxn modelId="{EE18B24F-4CDF-4B4E-90C6-C4B290670CA1}" type="presParOf" srcId="{0718FF35-6C5D-450C-9F19-C9F84A1655A0}" destId="{1BBB858E-5912-433E-BC5D-38CE6CF27E2A}" srcOrd="0" destOrd="0" presId="urn:microsoft.com/office/officeart/2008/layout/LinedList"/>
    <dgm:cxn modelId="{8950BA8A-084D-4AAA-9D6B-523DE7C23B38}" type="presParOf" srcId="{0718FF35-6C5D-450C-9F19-C9F84A1655A0}" destId="{917103DE-A222-4D01-9FB3-B9A83F507A1E}" srcOrd="1" destOrd="0" presId="urn:microsoft.com/office/officeart/2008/layout/LinedList"/>
    <dgm:cxn modelId="{A774ED83-00E9-4665-A5C4-A4C6BCF798F6}" type="presParOf" srcId="{A0D42A68-639F-4C4D-ABA5-806B8BE49F68}" destId="{1AF43DD9-CA65-446D-8DF7-550129C49D18}" srcOrd="14" destOrd="0" presId="urn:microsoft.com/office/officeart/2008/layout/LinedList"/>
    <dgm:cxn modelId="{77921C53-0A0C-43A8-BD29-6402412918F6}" type="presParOf" srcId="{A0D42A68-639F-4C4D-ABA5-806B8BE49F68}" destId="{99D77CC2-1A9A-40CC-B188-EC315D344534}" srcOrd="15" destOrd="0" presId="urn:microsoft.com/office/officeart/2008/layout/LinedList"/>
    <dgm:cxn modelId="{FC78FF26-FDDB-42F1-93C0-297F15020A22}" type="presParOf" srcId="{99D77CC2-1A9A-40CC-B188-EC315D344534}" destId="{1863B1FD-36CD-4C3E-95F1-8E7E18ECAA3C}" srcOrd="0" destOrd="0" presId="urn:microsoft.com/office/officeart/2008/layout/LinedList"/>
    <dgm:cxn modelId="{C5D8EBD9-23FA-4569-9AA6-843F4102ED88}" type="presParOf" srcId="{99D77CC2-1A9A-40CC-B188-EC315D344534}" destId="{2D6674D4-086F-4764-87C6-93D2225487D3}" srcOrd="1" destOrd="0" presId="urn:microsoft.com/office/officeart/2008/layout/LinedList"/>
    <dgm:cxn modelId="{B8B61F28-17D7-4BE9-99F8-B5F00EFDA5EA}" type="presParOf" srcId="{A0D42A68-639F-4C4D-ABA5-806B8BE49F68}" destId="{4F9A4C6E-5923-492B-9AC1-A97A3AEC9ECF}" srcOrd="16" destOrd="0" presId="urn:microsoft.com/office/officeart/2008/layout/LinedList"/>
    <dgm:cxn modelId="{99FA429C-A355-4D7A-9D9C-1BC4F07D866B}" type="presParOf" srcId="{A0D42A68-639F-4C4D-ABA5-806B8BE49F68}" destId="{7C60A18B-D526-4E34-BB80-ADCEA38DC97B}" srcOrd="17" destOrd="0" presId="urn:microsoft.com/office/officeart/2008/layout/LinedList"/>
    <dgm:cxn modelId="{284657F6-796F-406E-B7CC-638EAFBD4A13}" type="presParOf" srcId="{7C60A18B-D526-4E34-BB80-ADCEA38DC97B}" destId="{5BDBD763-3F53-49B9-8B67-1CA64D828DBC}" srcOrd="0" destOrd="0" presId="urn:microsoft.com/office/officeart/2008/layout/LinedList"/>
    <dgm:cxn modelId="{29E88120-C237-4380-94B7-EFECDCFEFB0C}" type="presParOf" srcId="{7C60A18B-D526-4E34-BB80-ADCEA38DC97B}" destId="{C82A3E6E-EE88-4A5C-B159-64F3144451E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4CDCCE-BB86-4A8B-8957-4F753D35EFD9}"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ru-RU"/>
        </a:p>
      </dgm:t>
    </dgm:pt>
    <dgm:pt modelId="{3BBB8A3E-72C9-4071-A368-2FF57AE9B939}">
      <dgm:prSet custT="1"/>
      <dgm:spPr/>
      <dgm:t>
        <a:bodyPr/>
        <a:lstStyle/>
        <a:p>
          <a:r>
            <a:rPr lang="ru-RU" sz="1800" dirty="0"/>
            <a:t>изменение в связи с изменением организационных и технологических условий труда</a:t>
          </a:r>
        </a:p>
      </dgm:t>
    </dgm:pt>
    <dgm:pt modelId="{100D6601-9411-43C1-B287-53A467DF52B2}" type="parTrans" cxnId="{1BF7E976-6B9E-46C5-B096-36FECA98B0D5}">
      <dgm:prSet/>
      <dgm:spPr/>
      <dgm:t>
        <a:bodyPr/>
        <a:lstStyle/>
        <a:p>
          <a:endParaRPr lang="ru-RU"/>
        </a:p>
      </dgm:t>
    </dgm:pt>
    <dgm:pt modelId="{651682C2-0C8A-4AA4-AC8F-BA736F74CE1D}" type="sibTrans" cxnId="{1BF7E976-6B9E-46C5-B096-36FECA98B0D5}">
      <dgm:prSet/>
      <dgm:spPr/>
      <dgm:t>
        <a:bodyPr/>
        <a:lstStyle/>
        <a:p>
          <a:endParaRPr lang="ru-RU"/>
        </a:p>
      </dgm:t>
    </dgm:pt>
    <dgm:pt modelId="{21469321-3499-42D1-BC5C-DFCFF4FA7A2F}">
      <dgm:prSet custT="1"/>
      <dgm:spPr/>
      <dgm:t>
        <a:bodyPr/>
        <a:lstStyle/>
        <a:p>
          <a:r>
            <a:rPr lang="ru-RU" sz="1800" dirty="0"/>
            <a:t>изменение в связи со сменой собственника имущества организации, изменении подведомственности организации, ее реорганизации, изменении типа государственного или муниципального учреждения</a:t>
          </a:r>
        </a:p>
      </dgm:t>
    </dgm:pt>
    <dgm:pt modelId="{B1991E95-851B-45D2-AC8B-D711DBD1FE37}" type="parTrans" cxnId="{5E5C55FD-0F9E-471F-8B79-812D93780D43}">
      <dgm:prSet/>
      <dgm:spPr/>
      <dgm:t>
        <a:bodyPr/>
        <a:lstStyle/>
        <a:p>
          <a:endParaRPr lang="ru-RU"/>
        </a:p>
      </dgm:t>
    </dgm:pt>
    <dgm:pt modelId="{FB532111-DE56-4590-A56F-9F044FA195CD}" type="sibTrans" cxnId="{5E5C55FD-0F9E-471F-8B79-812D93780D43}">
      <dgm:prSet/>
      <dgm:spPr/>
      <dgm:t>
        <a:bodyPr/>
        <a:lstStyle/>
        <a:p>
          <a:endParaRPr lang="ru-RU"/>
        </a:p>
      </dgm:t>
    </dgm:pt>
    <dgm:pt modelId="{6BD921FE-F0D3-4A0D-A3C8-076696D992B2}">
      <dgm:prSet phldrT="[Текст]" custT="1"/>
      <dgm:spPr/>
      <dgm:t>
        <a:bodyPr/>
        <a:lstStyle/>
        <a:p>
          <a:r>
            <a:rPr lang="ru-RU" sz="1800" dirty="0"/>
            <a:t>изменение условий трудового договора</a:t>
          </a:r>
        </a:p>
      </dgm:t>
    </dgm:pt>
    <dgm:pt modelId="{27FC1D24-0E95-45E7-8899-AC62C0C41B9C}" type="parTrans" cxnId="{238F11DE-0191-4826-9D1E-44AACD520034}">
      <dgm:prSet/>
      <dgm:spPr/>
      <dgm:t>
        <a:bodyPr/>
        <a:lstStyle/>
        <a:p>
          <a:endParaRPr lang="ru-RU"/>
        </a:p>
      </dgm:t>
    </dgm:pt>
    <dgm:pt modelId="{A2CE2DFF-E06D-427D-B78B-922D14654676}" type="sibTrans" cxnId="{238F11DE-0191-4826-9D1E-44AACD520034}">
      <dgm:prSet/>
      <dgm:spPr/>
      <dgm:t>
        <a:bodyPr/>
        <a:lstStyle/>
        <a:p>
          <a:endParaRPr lang="ru-RU"/>
        </a:p>
      </dgm:t>
    </dgm:pt>
    <dgm:pt modelId="{562CA4D0-29AA-4CA6-9181-3E5873324FA4}">
      <dgm:prSet phldrT="[Текст]" custT="1"/>
      <dgm:spPr/>
      <dgm:t>
        <a:bodyPr/>
        <a:lstStyle/>
        <a:p>
          <a:r>
            <a:rPr lang="ru-RU" sz="1800" dirty="0"/>
            <a:t>перевод на другую работу (постоянное или временное изменение трудовой функции при продолжении работы у того же работодателя)</a:t>
          </a:r>
        </a:p>
      </dgm:t>
    </dgm:pt>
    <dgm:pt modelId="{74F9B033-CCB0-4D1F-ABD9-C06E040E51AD}" type="parTrans" cxnId="{F36148B5-1611-4648-A213-B0F6C1367D57}">
      <dgm:prSet/>
      <dgm:spPr/>
      <dgm:t>
        <a:bodyPr/>
        <a:lstStyle/>
        <a:p>
          <a:endParaRPr lang="ru-RU"/>
        </a:p>
      </dgm:t>
    </dgm:pt>
    <dgm:pt modelId="{0FC2E244-1C60-4829-BC77-29284EDD9062}" type="sibTrans" cxnId="{F36148B5-1611-4648-A213-B0F6C1367D57}">
      <dgm:prSet/>
      <dgm:spPr/>
      <dgm:t>
        <a:bodyPr/>
        <a:lstStyle/>
        <a:p>
          <a:endParaRPr lang="ru-RU"/>
        </a:p>
      </dgm:t>
    </dgm:pt>
    <dgm:pt modelId="{C305D9DE-B522-4007-B196-726607F2CAB5}" type="pres">
      <dgm:prSet presAssocID="{0D4CDCCE-BB86-4A8B-8957-4F753D35EFD9}" presName="linear" presStyleCnt="0">
        <dgm:presLayoutVars>
          <dgm:animLvl val="lvl"/>
          <dgm:resizeHandles val="exact"/>
        </dgm:presLayoutVars>
      </dgm:prSet>
      <dgm:spPr/>
    </dgm:pt>
    <dgm:pt modelId="{ED51F35C-437D-42AB-B4AD-8981BD651140}" type="pres">
      <dgm:prSet presAssocID="{6BD921FE-F0D3-4A0D-A3C8-076696D992B2}" presName="parentText" presStyleLbl="node1" presStyleIdx="0" presStyleCnt="4">
        <dgm:presLayoutVars>
          <dgm:chMax val="0"/>
          <dgm:bulletEnabled val="1"/>
        </dgm:presLayoutVars>
      </dgm:prSet>
      <dgm:spPr/>
    </dgm:pt>
    <dgm:pt modelId="{1970D289-142D-421B-A480-41EB7AD3962B}" type="pres">
      <dgm:prSet presAssocID="{A2CE2DFF-E06D-427D-B78B-922D14654676}" presName="spacer" presStyleCnt="0"/>
      <dgm:spPr/>
    </dgm:pt>
    <dgm:pt modelId="{784DCA48-4705-4B87-A7E6-D17BADA77290}" type="pres">
      <dgm:prSet presAssocID="{562CA4D0-29AA-4CA6-9181-3E5873324FA4}" presName="parentText" presStyleLbl="node1" presStyleIdx="1" presStyleCnt="4">
        <dgm:presLayoutVars>
          <dgm:chMax val="0"/>
          <dgm:bulletEnabled val="1"/>
        </dgm:presLayoutVars>
      </dgm:prSet>
      <dgm:spPr/>
    </dgm:pt>
    <dgm:pt modelId="{99E49614-B3D6-441C-8A9E-F279FE82BDB1}" type="pres">
      <dgm:prSet presAssocID="{0FC2E244-1C60-4829-BC77-29284EDD9062}" presName="spacer" presStyleCnt="0"/>
      <dgm:spPr/>
    </dgm:pt>
    <dgm:pt modelId="{33E7229B-9346-4A43-80B6-5E28AD869EBB}" type="pres">
      <dgm:prSet presAssocID="{3BBB8A3E-72C9-4071-A368-2FF57AE9B939}" presName="parentText" presStyleLbl="node1" presStyleIdx="2" presStyleCnt="4" custScaleY="90837" custLinFactNeighborX="236" custLinFactNeighborY="-24844">
        <dgm:presLayoutVars>
          <dgm:chMax val="0"/>
          <dgm:bulletEnabled val="1"/>
        </dgm:presLayoutVars>
      </dgm:prSet>
      <dgm:spPr/>
    </dgm:pt>
    <dgm:pt modelId="{7E7DB3AE-5323-458C-A4AD-153FF3F1B9BC}" type="pres">
      <dgm:prSet presAssocID="{651682C2-0C8A-4AA4-AC8F-BA736F74CE1D}" presName="spacer" presStyleCnt="0"/>
      <dgm:spPr/>
    </dgm:pt>
    <dgm:pt modelId="{03ABAD0D-6203-49F5-944B-08453BFEE450}" type="pres">
      <dgm:prSet presAssocID="{21469321-3499-42D1-BC5C-DFCFF4FA7A2F}" presName="parentText" presStyleLbl="node1" presStyleIdx="3" presStyleCnt="4" custScaleY="90837" custLinFactY="14193" custLinFactNeighborX="236" custLinFactNeighborY="100000">
        <dgm:presLayoutVars>
          <dgm:chMax val="0"/>
          <dgm:bulletEnabled val="1"/>
        </dgm:presLayoutVars>
      </dgm:prSet>
      <dgm:spPr/>
    </dgm:pt>
  </dgm:ptLst>
  <dgm:cxnLst>
    <dgm:cxn modelId="{BCFBED0D-74D9-4748-BB52-A1E9E779D717}" type="presOf" srcId="{21469321-3499-42D1-BC5C-DFCFF4FA7A2F}" destId="{03ABAD0D-6203-49F5-944B-08453BFEE450}" srcOrd="0" destOrd="0" presId="urn:microsoft.com/office/officeart/2005/8/layout/vList2"/>
    <dgm:cxn modelId="{2BBA7212-C5C8-4767-9D99-3B51FE8196CB}" type="presOf" srcId="{0D4CDCCE-BB86-4A8B-8957-4F753D35EFD9}" destId="{C305D9DE-B522-4007-B196-726607F2CAB5}" srcOrd="0" destOrd="0" presId="urn:microsoft.com/office/officeart/2005/8/layout/vList2"/>
    <dgm:cxn modelId="{9C58DB27-281E-4609-A672-B19E3C16522C}" type="presOf" srcId="{562CA4D0-29AA-4CA6-9181-3E5873324FA4}" destId="{784DCA48-4705-4B87-A7E6-D17BADA77290}" srcOrd="0" destOrd="0" presId="urn:microsoft.com/office/officeart/2005/8/layout/vList2"/>
    <dgm:cxn modelId="{5D39552A-5ABC-47C4-AD9F-504DB9A1389A}" type="presOf" srcId="{6BD921FE-F0D3-4A0D-A3C8-076696D992B2}" destId="{ED51F35C-437D-42AB-B4AD-8981BD651140}" srcOrd="0" destOrd="0" presId="urn:microsoft.com/office/officeart/2005/8/layout/vList2"/>
    <dgm:cxn modelId="{1BF7E976-6B9E-46C5-B096-36FECA98B0D5}" srcId="{0D4CDCCE-BB86-4A8B-8957-4F753D35EFD9}" destId="{3BBB8A3E-72C9-4071-A368-2FF57AE9B939}" srcOrd="2" destOrd="0" parTransId="{100D6601-9411-43C1-B287-53A467DF52B2}" sibTransId="{651682C2-0C8A-4AA4-AC8F-BA736F74CE1D}"/>
    <dgm:cxn modelId="{F36148B5-1611-4648-A213-B0F6C1367D57}" srcId="{0D4CDCCE-BB86-4A8B-8957-4F753D35EFD9}" destId="{562CA4D0-29AA-4CA6-9181-3E5873324FA4}" srcOrd="1" destOrd="0" parTransId="{74F9B033-CCB0-4D1F-ABD9-C06E040E51AD}" sibTransId="{0FC2E244-1C60-4829-BC77-29284EDD9062}"/>
    <dgm:cxn modelId="{C6FBDAD0-179D-4C11-B333-491AE5E03A2D}" type="presOf" srcId="{3BBB8A3E-72C9-4071-A368-2FF57AE9B939}" destId="{33E7229B-9346-4A43-80B6-5E28AD869EBB}" srcOrd="0" destOrd="0" presId="urn:microsoft.com/office/officeart/2005/8/layout/vList2"/>
    <dgm:cxn modelId="{238F11DE-0191-4826-9D1E-44AACD520034}" srcId="{0D4CDCCE-BB86-4A8B-8957-4F753D35EFD9}" destId="{6BD921FE-F0D3-4A0D-A3C8-076696D992B2}" srcOrd="0" destOrd="0" parTransId="{27FC1D24-0E95-45E7-8899-AC62C0C41B9C}" sibTransId="{A2CE2DFF-E06D-427D-B78B-922D14654676}"/>
    <dgm:cxn modelId="{5E5C55FD-0F9E-471F-8B79-812D93780D43}" srcId="{0D4CDCCE-BB86-4A8B-8957-4F753D35EFD9}" destId="{21469321-3499-42D1-BC5C-DFCFF4FA7A2F}" srcOrd="3" destOrd="0" parTransId="{B1991E95-851B-45D2-AC8B-D711DBD1FE37}" sibTransId="{FB532111-DE56-4590-A56F-9F044FA195CD}"/>
    <dgm:cxn modelId="{E38885CD-756C-41CA-99A0-EC74DBEFCAAC}" type="presParOf" srcId="{C305D9DE-B522-4007-B196-726607F2CAB5}" destId="{ED51F35C-437D-42AB-B4AD-8981BD651140}" srcOrd="0" destOrd="0" presId="urn:microsoft.com/office/officeart/2005/8/layout/vList2"/>
    <dgm:cxn modelId="{FBF22AD8-127A-4A35-AD86-82BEA187318C}" type="presParOf" srcId="{C305D9DE-B522-4007-B196-726607F2CAB5}" destId="{1970D289-142D-421B-A480-41EB7AD3962B}" srcOrd="1" destOrd="0" presId="urn:microsoft.com/office/officeart/2005/8/layout/vList2"/>
    <dgm:cxn modelId="{25A7CA7D-4FEA-4245-BE90-5C51FFC86A38}" type="presParOf" srcId="{C305D9DE-B522-4007-B196-726607F2CAB5}" destId="{784DCA48-4705-4B87-A7E6-D17BADA77290}" srcOrd="2" destOrd="0" presId="urn:microsoft.com/office/officeart/2005/8/layout/vList2"/>
    <dgm:cxn modelId="{56514839-6F65-450E-83CA-BDAAAF850D05}" type="presParOf" srcId="{C305D9DE-B522-4007-B196-726607F2CAB5}" destId="{99E49614-B3D6-441C-8A9E-F279FE82BDB1}" srcOrd="3" destOrd="0" presId="urn:microsoft.com/office/officeart/2005/8/layout/vList2"/>
    <dgm:cxn modelId="{C359D912-4A67-418F-B3B2-F572C85E939C}" type="presParOf" srcId="{C305D9DE-B522-4007-B196-726607F2CAB5}" destId="{33E7229B-9346-4A43-80B6-5E28AD869EBB}" srcOrd="4" destOrd="0" presId="urn:microsoft.com/office/officeart/2005/8/layout/vList2"/>
    <dgm:cxn modelId="{914585CE-579D-43C1-9D8F-3EEEBC827B6B}" type="presParOf" srcId="{C305D9DE-B522-4007-B196-726607F2CAB5}" destId="{7E7DB3AE-5323-458C-A4AD-153FF3F1B9BC}" srcOrd="5" destOrd="0" presId="urn:microsoft.com/office/officeart/2005/8/layout/vList2"/>
    <dgm:cxn modelId="{36098235-FE21-4ABB-A8DF-24AAB42D983B}" type="presParOf" srcId="{C305D9DE-B522-4007-B196-726607F2CAB5}" destId="{03ABAD0D-6203-49F5-944B-08453BFEE4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E6FDAE-28C2-4319-9220-2B8E82C9A4C0}"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ru-RU"/>
        </a:p>
      </dgm:t>
    </dgm:pt>
    <dgm:pt modelId="{B4EB92E9-27B3-4DB5-96CC-D0FC104EB5EC}">
      <dgm:prSet phldrT="[Текст]"/>
      <dgm:spPr/>
      <dgm:t>
        <a:bodyPr/>
        <a:lstStyle/>
        <a:p>
          <a:r>
            <a:rPr lang="ru-RU" dirty="0"/>
            <a:t>Нормальная продолжительность</a:t>
          </a:r>
        </a:p>
      </dgm:t>
    </dgm:pt>
    <dgm:pt modelId="{C2CAF0EB-C9FD-4291-831E-EF4BD2C98D72}" type="parTrans" cxnId="{29539F1D-C940-498E-B332-E3B23E8DD663}">
      <dgm:prSet/>
      <dgm:spPr/>
      <dgm:t>
        <a:bodyPr/>
        <a:lstStyle/>
        <a:p>
          <a:endParaRPr lang="ru-RU"/>
        </a:p>
      </dgm:t>
    </dgm:pt>
    <dgm:pt modelId="{723D4FE7-4C86-466B-A0AF-AFAC4E42D381}" type="sibTrans" cxnId="{29539F1D-C940-498E-B332-E3B23E8DD663}">
      <dgm:prSet/>
      <dgm:spPr/>
      <dgm:t>
        <a:bodyPr/>
        <a:lstStyle/>
        <a:p>
          <a:endParaRPr lang="ru-RU"/>
        </a:p>
      </dgm:t>
    </dgm:pt>
    <dgm:pt modelId="{F6DD73EF-4323-4F99-B17B-25D27F3E8B54}">
      <dgm:prSet phldrT="[Текст]"/>
      <dgm:spPr/>
      <dgm:t>
        <a:bodyPr/>
        <a:lstStyle/>
        <a:p>
          <a:r>
            <a:rPr lang="ru-RU" dirty="0"/>
            <a:t>Устанавливается по соглашению работника и работодателя</a:t>
          </a:r>
        </a:p>
      </dgm:t>
    </dgm:pt>
    <dgm:pt modelId="{62AA9085-2341-4284-85A1-249D09D8A947}" type="parTrans" cxnId="{B0FF0A42-EA45-4BC2-BD8E-A293AB0C1790}">
      <dgm:prSet/>
      <dgm:spPr/>
      <dgm:t>
        <a:bodyPr/>
        <a:lstStyle/>
        <a:p>
          <a:endParaRPr lang="ru-RU"/>
        </a:p>
      </dgm:t>
    </dgm:pt>
    <dgm:pt modelId="{F4CDE6B3-3589-49DB-A5DB-04A495AF049F}" type="sibTrans" cxnId="{B0FF0A42-EA45-4BC2-BD8E-A293AB0C1790}">
      <dgm:prSet/>
      <dgm:spPr/>
      <dgm:t>
        <a:bodyPr/>
        <a:lstStyle/>
        <a:p>
          <a:endParaRPr lang="ru-RU"/>
        </a:p>
      </dgm:t>
    </dgm:pt>
    <dgm:pt modelId="{FA893D12-CB4D-4EA8-85EA-F67DAF2FFDCF}">
      <dgm:prSet/>
      <dgm:spPr/>
      <dgm:t>
        <a:bodyPr/>
        <a:lstStyle/>
        <a:p>
          <a:r>
            <a:rPr lang="ru-RU" dirty="0"/>
            <a:t>Сокращенная продолжительность</a:t>
          </a:r>
        </a:p>
      </dgm:t>
    </dgm:pt>
    <dgm:pt modelId="{EA405FAB-1025-4033-A276-2BDB83492159}" type="parTrans" cxnId="{F12718DE-CA4E-4DDF-8679-070FD03CD8CE}">
      <dgm:prSet/>
      <dgm:spPr/>
      <dgm:t>
        <a:bodyPr/>
        <a:lstStyle/>
        <a:p>
          <a:endParaRPr lang="ru-RU"/>
        </a:p>
      </dgm:t>
    </dgm:pt>
    <dgm:pt modelId="{3FED2F71-4403-4AED-84B0-BF0FBFF854CB}" type="sibTrans" cxnId="{F12718DE-CA4E-4DDF-8679-070FD03CD8CE}">
      <dgm:prSet/>
      <dgm:spPr/>
      <dgm:t>
        <a:bodyPr/>
        <a:lstStyle/>
        <a:p>
          <a:endParaRPr lang="ru-RU"/>
        </a:p>
      </dgm:t>
    </dgm:pt>
    <dgm:pt modelId="{E8D06944-D7E9-430F-8240-94A53074C152}">
      <dgm:prSet/>
      <dgm:spPr/>
      <dgm:t>
        <a:bodyPr/>
        <a:lstStyle/>
        <a:p>
          <a:r>
            <a:rPr lang="ru-RU" dirty="0"/>
            <a:t>для работников в возрасте до 16 лет – не более 24 часов в неделю</a:t>
          </a:r>
        </a:p>
      </dgm:t>
    </dgm:pt>
    <dgm:pt modelId="{0BD56113-4A98-4792-A768-8300E53BB8B9}" type="parTrans" cxnId="{FC7DE8DC-7D73-4FB3-A4CD-4003B5B6F237}">
      <dgm:prSet/>
      <dgm:spPr/>
      <dgm:t>
        <a:bodyPr/>
        <a:lstStyle/>
        <a:p>
          <a:endParaRPr lang="ru-RU"/>
        </a:p>
      </dgm:t>
    </dgm:pt>
    <dgm:pt modelId="{ED10F334-3F07-4C33-B843-A94320890BE4}" type="sibTrans" cxnId="{FC7DE8DC-7D73-4FB3-A4CD-4003B5B6F237}">
      <dgm:prSet/>
      <dgm:spPr/>
      <dgm:t>
        <a:bodyPr/>
        <a:lstStyle/>
        <a:p>
          <a:endParaRPr lang="ru-RU"/>
        </a:p>
      </dgm:t>
    </dgm:pt>
    <dgm:pt modelId="{3A2D7CF2-A694-4526-80E2-83BA7A73AE9D}">
      <dgm:prSet/>
      <dgm:spPr/>
      <dgm:t>
        <a:bodyPr/>
        <a:lstStyle/>
        <a:p>
          <a:r>
            <a:rPr lang="ru-RU" dirty="0"/>
            <a:t>для работников в возрасте от 16 до 18 лет – не более 35 часов в неделю</a:t>
          </a:r>
        </a:p>
      </dgm:t>
    </dgm:pt>
    <dgm:pt modelId="{4CB61BE1-5233-4443-9906-FDBC02BC3CD1}" type="parTrans" cxnId="{DF586BD8-F4C3-44E5-9F22-B47A8AF558DE}">
      <dgm:prSet/>
      <dgm:spPr/>
      <dgm:t>
        <a:bodyPr/>
        <a:lstStyle/>
        <a:p>
          <a:endParaRPr lang="ru-RU"/>
        </a:p>
      </dgm:t>
    </dgm:pt>
    <dgm:pt modelId="{CEB57AB4-81DB-49DE-86DD-908BD85E5FBB}" type="sibTrans" cxnId="{DF586BD8-F4C3-44E5-9F22-B47A8AF558DE}">
      <dgm:prSet/>
      <dgm:spPr/>
      <dgm:t>
        <a:bodyPr/>
        <a:lstStyle/>
        <a:p>
          <a:endParaRPr lang="ru-RU"/>
        </a:p>
      </dgm:t>
    </dgm:pt>
    <dgm:pt modelId="{1A0406F3-E499-4C30-BF37-9228C45EE5AB}">
      <dgm:prSet/>
      <dgm:spPr/>
      <dgm:t>
        <a:bodyPr/>
        <a:lstStyle/>
        <a:p>
          <a:r>
            <a:rPr lang="ru-RU" dirty="0"/>
            <a:t>для инвалидов I и II группы – не более 35 часов в неделю</a:t>
          </a:r>
        </a:p>
      </dgm:t>
    </dgm:pt>
    <dgm:pt modelId="{A688677C-DB5A-4E9B-8820-975FEC3F20A4}" type="parTrans" cxnId="{0B2DBB30-46FF-43F4-BC39-1890C32DAB34}">
      <dgm:prSet/>
      <dgm:spPr/>
      <dgm:t>
        <a:bodyPr/>
        <a:lstStyle/>
        <a:p>
          <a:endParaRPr lang="ru-RU"/>
        </a:p>
      </dgm:t>
    </dgm:pt>
    <dgm:pt modelId="{3AE44967-9EB8-4884-923B-AAB67842F4B9}" type="sibTrans" cxnId="{0B2DBB30-46FF-43F4-BC39-1890C32DAB34}">
      <dgm:prSet/>
      <dgm:spPr/>
      <dgm:t>
        <a:bodyPr/>
        <a:lstStyle/>
        <a:p>
          <a:endParaRPr lang="ru-RU"/>
        </a:p>
      </dgm:t>
    </dgm:pt>
    <dgm:pt modelId="{31398882-ABB5-4DD5-B248-9B02F416E7A1}">
      <dgm:prSet/>
      <dgm:spPr/>
      <dgm:t>
        <a:bodyPr/>
        <a:lstStyle/>
        <a:p>
          <a:r>
            <a:rPr lang="ru-RU" dirty="0"/>
            <a:t>Неполный рабочий день</a:t>
          </a:r>
        </a:p>
      </dgm:t>
    </dgm:pt>
    <dgm:pt modelId="{3CD2AA71-9269-48B3-ACE0-266AF746B65A}" type="parTrans" cxnId="{C39E0DA7-CD23-464A-8EF8-06191B2D49CE}">
      <dgm:prSet/>
      <dgm:spPr/>
      <dgm:t>
        <a:bodyPr/>
        <a:lstStyle/>
        <a:p>
          <a:endParaRPr lang="ru-RU"/>
        </a:p>
      </dgm:t>
    </dgm:pt>
    <dgm:pt modelId="{C006E26A-E6F3-45F4-8BB8-97AEDE84A0EB}" type="sibTrans" cxnId="{C39E0DA7-CD23-464A-8EF8-06191B2D49CE}">
      <dgm:prSet/>
      <dgm:spPr/>
      <dgm:t>
        <a:bodyPr/>
        <a:lstStyle/>
        <a:p>
          <a:endParaRPr lang="ru-RU"/>
        </a:p>
      </dgm:t>
    </dgm:pt>
    <dgm:pt modelId="{7A3240CD-0C47-405D-A59B-61AA1EB7C0FD}">
      <dgm:prSet phldrT="[Текст]"/>
      <dgm:spPr/>
      <dgm:t>
        <a:bodyPr/>
        <a:lstStyle/>
        <a:p>
          <a:r>
            <a:rPr lang="ru-RU" dirty="0"/>
            <a:t>40 часов в неделю</a:t>
          </a:r>
        </a:p>
      </dgm:t>
    </dgm:pt>
    <dgm:pt modelId="{01AF653D-FE9A-43E2-A22B-32D2F6323D77}" type="parTrans" cxnId="{60227CA8-C30F-447B-9ECE-82470507B227}">
      <dgm:prSet/>
      <dgm:spPr/>
    </dgm:pt>
    <dgm:pt modelId="{751A8FD3-5EA3-4805-8DC6-B80277AC2FBE}" type="sibTrans" cxnId="{60227CA8-C30F-447B-9ECE-82470507B227}">
      <dgm:prSet/>
      <dgm:spPr/>
    </dgm:pt>
    <dgm:pt modelId="{F7591553-6E2A-479E-BE29-ADC9ECB3D417}" type="pres">
      <dgm:prSet presAssocID="{52E6FDAE-28C2-4319-9220-2B8E82C9A4C0}" presName="linear" presStyleCnt="0">
        <dgm:presLayoutVars>
          <dgm:animLvl val="lvl"/>
          <dgm:resizeHandles val="exact"/>
        </dgm:presLayoutVars>
      </dgm:prSet>
      <dgm:spPr/>
    </dgm:pt>
    <dgm:pt modelId="{E74B0556-5D95-4B0F-90D3-CC0AC64D0B95}" type="pres">
      <dgm:prSet presAssocID="{B4EB92E9-27B3-4DB5-96CC-D0FC104EB5EC}" presName="parentText" presStyleLbl="node1" presStyleIdx="0" presStyleCnt="3">
        <dgm:presLayoutVars>
          <dgm:chMax val="0"/>
          <dgm:bulletEnabled val="1"/>
        </dgm:presLayoutVars>
      </dgm:prSet>
      <dgm:spPr/>
    </dgm:pt>
    <dgm:pt modelId="{BE813B4E-FFF0-4F5C-940D-CAF7528CE803}" type="pres">
      <dgm:prSet presAssocID="{B4EB92E9-27B3-4DB5-96CC-D0FC104EB5EC}" presName="childText" presStyleLbl="revTx" presStyleIdx="0" presStyleCnt="3">
        <dgm:presLayoutVars>
          <dgm:bulletEnabled val="1"/>
        </dgm:presLayoutVars>
      </dgm:prSet>
      <dgm:spPr/>
    </dgm:pt>
    <dgm:pt modelId="{33839117-B429-40F2-9843-025128E06802}" type="pres">
      <dgm:prSet presAssocID="{FA893D12-CB4D-4EA8-85EA-F67DAF2FFDCF}" presName="parentText" presStyleLbl="node1" presStyleIdx="1" presStyleCnt="3">
        <dgm:presLayoutVars>
          <dgm:chMax val="0"/>
          <dgm:bulletEnabled val="1"/>
        </dgm:presLayoutVars>
      </dgm:prSet>
      <dgm:spPr/>
    </dgm:pt>
    <dgm:pt modelId="{51407E4A-DD8A-4E20-AE74-DAF4F6AB0A27}" type="pres">
      <dgm:prSet presAssocID="{FA893D12-CB4D-4EA8-85EA-F67DAF2FFDCF}" presName="childText" presStyleLbl="revTx" presStyleIdx="1" presStyleCnt="3">
        <dgm:presLayoutVars>
          <dgm:bulletEnabled val="1"/>
        </dgm:presLayoutVars>
      </dgm:prSet>
      <dgm:spPr/>
    </dgm:pt>
    <dgm:pt modelId="{7025CD5B-1150-40D9-8853-B4AF82F5AA73}" type="pres">
      <dgm:prSet presAssocID="{31398882-ABB5-4DD5-B248-9B02F416E7A1}" presName="parentText" presStyleLbl="node1" presStyleIdx="2" presStyleCnt="3">
        <dgm:presLayoutVars>
          <dgm:chMax val="0"/>
          <dgm:bulletEnabled val="1"/>
        </dgm:presLayoutVars>
      </dgm:prSet>
      <dgm:spPr/>
    </dgm:pt>
    <dgm:pt modelId="{5A251302-F733-4C21-BC00-C4C55D25A5CE}" type="pres">
      <dgm:prSet presAssocID="{31398882-ABB5-4DD5-B248-9B02F416E7A1}" presName="childText" presStyleLbl="revTx" presStyleIdx="2" presStyleCnt="3">
        <dgm:presLayoutVars>
          <dgm:bulletEnabled val="1"/>
        </dgm:presLayoutVars>
      </dgm:prSet>
      <dgm:spPr/>
    </dgm:pt>
  </dgm:ptLst>
  <dgm:cxnLst>
    <dgm:cxn modelId="{29539F1D-C940-498E-B332-E3B23E8DD663}" srcId="{52E6FDAE-28C2-4319-9220-2B8E82C9A4C0}" destId="{B4EB92E9-27B3-4DB5-96CC-D0FC104EB5EC}" srcOrd="0" destOrd="0" parTransId="{C2CAF0EB-C9FD-4291-831E-EF4BD2C98D72}" sibTransId="{723D4FE7-4C86-466B-A0AF-AFAC4E42D381}"/>
    <dgm:cxn modelId="{0B2DBB30-46FF-43F4-BC39-1890C32DAB34}" srcId="{FA893D12-CB4D-4EA8-85EA-F67DAF2FFDCF}" destId="{1A0406F3-E499-4C30-BF37-9228C45EE5AB}" srcOrd="2" destOrd="0" parTransId="{A688677C-DB5A-4E9B-8820-975FEC3F20A4}" sibTransId="{3AE44967-9EB8-4884-923B-AAB67842F4B9}"/>
    <dgm:cxn modelId="{463B1038-0742-41C9-928E-E051C852F6AD}" type="presOf" srcId="{3A2D7CF2-A694-4526-80E2-83BA7A73AE9D}" destId="{51407E4A-DD8A-4E20-AE74-DAF4F6AB0A27}" srcOrd="0" destOrd="1" presId="urn:microsoft.com/office/officeart/2005/8/layout/vList2"/>
    <dgm:cxn modelId="{B0FF0A42-EA45-4BC2-BD8E-A293AB0C1790}" srcId="{31398882-ABB5-4DD5-B248-9B02F416E7A1}" destId="{F6DD73EF-4323-4F99-B17B-25D27F3E8B54}" srcOrd="0" destOrd="0" parTransId="{62AA9085-2341-4284-85A1-249D09D8A947}" sibTransId="{F4CDE6B3-3589-49DB-A5DB-04A495AF049F}"/>
    <dgm:cxn modelId="{53079C50-CB2C-4731-9A0D-F02397F80655}" type="presOf" srcId="{FA893D12-CB4D-4EA8-85EA-F67DAF2FFDCF}" destId="{33839117-B429-40F2-9843-025128E06802}" srcOrd="0" destOrd="0" presId="urn:microsoft.com/office/officeart/2005/8/layout/vList2"/>
    <dgm:cxn modelId="{C39E0DA7-CD23-464A-8EF8-06191B2D49CE}" srcId="{52E6FDAE-28C2-4319-9220-2B8E82C9A4C0}" destId="{31398882-ABB5-4DD5-B248-9B02F416E7A1}" srcOrd="2" destOrd="0" parTransId="{3CD2AA71-9269-48B3-ACE0-266AF746B65A}" sibTransId="{C006E26A-E6F3-45F4-8BB8-97AEDE84A0EB}"/>
    <dgm:cxn modelId="{60227CA8-C30F-447B-9ECE-82470507B227}" srcId="{B4EB92E9-27B3-4DB5-96CC-D0FC104EB5EC}" destId="{7A3240CD-0C47-405D-A59B-61AA1EB7C0FD}" srcOrd="0" destOrd="0" parTransId="{01AF653D-FE9A-43E2-A22B-32D2F6323D77}" sibTransId="{751A8FD3-5EA3-4805-8DC6-B80277AC2FBE}"/>
    <dgm:cxn modelId="{5683D8B0-1A5A-422B-AFC8-6D67685B1A4B}" type="presOf" srcId="{52E6FDAE-28C2-4319-9220-2B8E82C9A4C0}" destId="{F7591553-6E2A-479E-BE29-ADC9ECB3D417}" srcOrd="0" destOrd="0" presId="urn:microsoft.com/office/officeart/2005/8/layout/vList2"/>
    <dgm:cxn modelId="{93556BB1-E0FB-44DE-AAC7-E5CA40AEC533}" type="presOf" srcId="{31398882-ABB5-4DD5-B248-9B02F416E7A1}" destId="{7025CD5B-1150-40D9-8853-B4AF82F5AA73}" srcOrd="0" destOrd="0" presId="urn:microsoft.com/office/officeart/2005/8/layout/vList2"/>
    <dgm:cxn modelId="{675AACD4-10D8-4E6A-AA6C-FFDC0AD88E6E}" type="presOf" srcId="{E8D06944-D7E9-430F-8240-94A53074C152}" destId="{51407E4A-DD8A-4E20-AE74-DAF4F6AB0A27}" srcOrd="0" destOrd="0" presId="urn:microsoft.com/office/officeart/2005/8/layout/vList2"/>
    <dgm:cxn modelId="{DF586BD8-F4C3-44E5-9F22-B47A8AF558DE}" srcId="{FA893D12-CB4D-4EA8-85EA-F67DAF2FFDCF}" destId="{3A2D7CF2-A694-4526-80E2-83BA7A73AE9D}" srcOrd="1" destOrd="0" parTransId="{4CB61BE1-5233-4443-9906-FDBC02BC3CD1}" sibTransId="{CEB57AB4-81DB-49DE-86DD-908BD85E5FBB}"/>
    <dgm:cxn modelId="{3B5D1FD9-8B60-4891-9874-A322B4549FFE}" type="presOf" srcId="{B4EB92E9-27B3-4DB5-96CC-D0FC104EB5EC}" destId="{E74B0556-5D95-4B0F-90D3-CC0AC64D0B95}" srcOrd="0" destOrd="0" presId="urn:microsoft.com/office/officeart/2005/8/layout/vList2"/>
    <dgm:cxn modelId="{213B0BDA-4745-41EA-B35D-8590D1E1AEA6}" type="presOf" srcId="{7A3240CD-0C47-405D-A59B-61AA1EB7C0FD}" destId="{BE813B4E-FFF0-4F5C-940D-CAF7528CE803}" srcOrd="0" destOrd="0" presId="urn:microsoft.com/office/officeart/2005/8/layout/vList2"/>
    <dgm:cxn modelId="{FC7DE8DC-7D73-4FB3-A4CD-4003B5B6F237}" srcId="{FA893D12-CB4D-4EA8-85EA-F67DAF2FFDCF}" destId="{E8D06944-D7E9-430F-8240-94A53074C152}" srcOrd="0" destOrd="0" parTransId="{0BD56113-4A98-4792-A768-8300E53BB8B9}" sibTransId="{ED10F334-3F07-4C33-B843-A94320890BE4}"/>
    <dgm:cxn modelId="{F12718DE-CA4E-4DDF-8679-070FD03CD8CE}" srcId="{52E6FDAE-28C2-4319-9220-2B8E82C9A4C0}" destId="{FA893D12-CB4D-4EA8-85EA-F67DAF2FFDCF}" srcOrd="1" destOrd="0" parTransId="{EA405FAB-1025-4033-A276-2BDB83492159}" sibTransId="{3FED2F71-4403-4AED-84B0-BF0FBFF854CB}"/>
    <dgm:cxn modelId="{06D6FCE2-848C-4639-BC89-5213BC3C8286}" type="presOf" srcId="{1A0406F3-E499-4C30-BF37-9228C45EE5AB}" destId="{51407E4A-DD8A-4E20-AE74-DAF4F6AB0A27}" srcOrd="0" destOrd="2" presId="urn:microsoft.com/office/officeart/2005/8/layout/vList2"/>
    <dgm:cxn modelId="{23A4DBFD-619A-4CE5-BCE6-59ECB5C6C29D}" type="presOf" srcId="{F6DD73EF-4323-4F99-B17B-25D27F3E8B54}" destId="{5A251302-F733-4C21-BC00-C4C55D25A5CE}" srcOrd="0" destOrd="0" presId="urn:microsoft.com/office/officeart/2005/8/layout/vList2"/>
    <dgm:cxn modelId="{9C20B23D-7836-4E95-A9F8-C04AAC0B4999}" type="presParOf" srcId="{F7591553-6E2A-479E-BE29-ADC9ECB3D417}" destId="{E74B0556-5D95-4B0F-90D3-CC0AC64D0B95}" srcOrd="0" destOrd="0" presId="urn:microsoft.com/office/officeart/2005/8/layout/vList2"/>
    <dgm:cxn modelId="{5E313763-2881-42ED-B49A-5A1DC194EA44}" type="presParOf" srcId="{F7591553-6E2A-479E-BE29-ADC9ECB3D417}" destId="{BE813B4E-FFF0-4F5C-940D-CAF7528CE803}" srcOrd="1" destOrd="0" presId="urn:microsoft.com/office/officeart/2005/8/layout/vList2"/>
    <dgm:cxn modelId="{2BD9380A-0D95-446C-B716-891F6270D027}" type="presParOf" srcId="{F7591553-6E2A-479E-BE29-ADC9ECB3D417}" destId="{33839117-B429-40F2-9843-025128E06802}" srcOrd="2" destOrd="0" presId="urn:microsoft.com/office/officeart/2005/8/layout/vList2"/>
    <dgm:cxn modelId="{E240388C-979A-4EBD-89F7-7187957AB511}" type="presParOf" srcId="{F7591553-6E2A-479E-BE29-ADC9ECB3D417}" destId="{51407E4A-DD8A-4E20-AE74-DAF4F6AB0A27}" srcOrd="3" destOrd="0" presId="urn:microsoft.com/office/officeart/2005/8/layout/vList2"/>
    <dgm:cxn modelId="{6A98AB99-49E7-4680-BE0D-A20DEC179048}" type="presParOf" srcId="{F7591553-6E2A-479E-BE29-ADC9ECB3D417}" destId="{7025CD5B-1150-40D9-8853-B4AF82F5AA73}" srcOrd="4" destOrd="0" presId="urn:microsoft.com/office/officeart/2005/8/layout/vList2"/>
    <dgm:cxn modelId="{C139ADE2-87A4-4D71-BF6E-B0C34E5917D2}" type="presParOf" srcId="{F7591553-6E2A-479E-BE29-ADC9ECB3D417}" destId="{5A251302-F733-4C21-BC00-C4C55D25A5C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DAFC27-4A5D-4E79-921F-2CF0B810C642}"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ru-RU"/>
        </a:p>
      </dgm:t>
    </dgm:pt>
    <dgm:pt modelId="{A3EFA01C-9B3F-48A0-B2A4-696BBEDACCC7}">
      <dgm:prSet phldrT="[Текст]"/>
      <dgm:spPr/>
      <dgm:t>
        <a:bodyPr/>
        <a:lstStyle/>
        <a:p>
          <a:r>
            <a:rPr lang="ru-RU" dirty="0"/>
            <a:t>Нормированный рабочий день</a:t>
          </a:r>
        </a:p>
      </dgm:t>
    </dgm:pt>
    <dgm:pt modelId="{3B732690-81E8-4D7C-9CB9-B07987DC6F97}" type="parTrans" cxnId="{BC4BB876-E101-4C4C-B11B-838CA4E88041}">
      <dgm:prSet/>
      <dgm:spPr/>
      <dgm:t>
        <a:bodyPr/>
        <a:lstStyle/>
        <a:p>
          <a:endParaRPr lang="ru-RU"/>
        </a:p>
      </dgm:t>
    </dgm:pt>
    <dgm:pt modelId="{0DFF6F06-761C-4B6B-8BDC-677457BF9778}" type="sibTrans" cxnId="{BC4BB876-E101-4C4C-B11B-838CA4E88041}">
      <dgm:prSet/>
      <dgm:spPr/>
      <dgm:t>
        <a:bodyPr/>
        <a:lstStyle/>
        <a:p>
          <a:endParaRPr lang="ru-RU"/>
        </a:p>
      </dgm:t>
    </dgm:pt>
    <dgm:pt modelId="{A936CB9C-F7FC-4D54-A30E-FEA93E21F435}">
      <dgm:prSet phldrT="[Текст]"/>
      <dgm:spPr/>
      <dgm:t>
        <a:bodyPr/>
        <a:lstStyle/>
        <a:p>
          <a:r>
            <a:rPr lang="ru-RU" dirty="0"/>
            <a:t>Ненормированный рабочий день</a:t>
          </a:r>
        </a:p>
      </dgm:t>
    </dgm:pt>
    <dgm:pt modelId="{7E9533FD-BD52-418E-97C8-87E3BCFC036E}" type="parTrans" cxnId="{3A03331B-E397-4D99-8B3C-3FF2A59EC892}">
      <dgm:prSet/>
      <dgm:spPr/>
      <dgm:t>
        <a:bodyPr/>
        <a:lstStyle/>
        <a:p>
          <a:endParaRPr lang="ru-RU"/>
        </a:p>
      </dgm:t>
    </dgm:pt>
    <dgm:pt modelId="{3C1D81F3-C088-4173-ACB9-048345F4CBF7}" type="sibTrans" cxnId="{3A03331B-E397-4D99-8B3C-3FF2A59EC892}">
      <dgm:prSet/>
      <dgm:spPr/>
      <dgm:t>
        <a:bodyPr/>
        <a:lstStyle/>
        <a:p>
          <a:endParaRPr lang="ru-RU"/>
        </a:p>
      </dgm:t>
    </dgm:pt>
    <dgm:pt modelId="{0FB16BFB-1AB6-4560-A742-BDEF3D57369E}">
      <dgm:prSet phldrT="[Текст]"/>
      <dgm:spPr/>
      <dgm:t>
        <a:bodyPr/>
        <a:lstStyle/>
        <a:p>
          <a:r>
            <a:rPr lang="ru-RU" dirty="0"/>
            <a:t>Режим гибкого рабочего времени</a:t>
          </a:r>
        </a:p>
      </dgm:t>
    </dgm:pt>
    <dgm:pt modelId="{55EAF983-8E2A-4194-8F3A-B08B4463BB42}" type="parTrans" cxnId="{C0B09BD9-06FE-469F-ADCA-66162C2CE3E5}">
      <dgm:prSet/>
      <dgm:spPr/>
      <dgm:t>
        <a:bodyPr/>
        <a:lstStyle/>
        <a:p>
          <a:endParaRPr lang="ru-RU"/>
        </a:p>
      </dgm:t>
    </dgm:pt>
    <dgm:pt modelId="{10457E0D-E861-4C84-B954-B15867711540}" type="sibTrans" cxnId="{C0B09BD9-06FE-469F-ADCA-66162C2CE3E5}">
      <dgm:prSet/>
      <dgm:spPr/>
      <dgm:t>
        <a:bodyPr/>
        <a:lstStyle/>
        <a:p>
          <a:endParaRPr lang="ru-RU"/>
        </a:p>
      </dgm:t>
    </dgm:pt>
    <dgm:pt modelId="{D62B1552-61E5-44EF-813F-A658EFB43FB2}">
      <dgm:prSet phldrT="[Текст]"/>
      <dgm:spPr/>
      <dgm:t>
        <a:bodyPr/>
        <a:lstStyle/>
        <a:p>
          <a:r>
            <a:rPr lang="ru-RU" dirty="0"/>
            <a:t>Сменная работа</a:t>
          </a:r>
        </a:p>
      </dgm:t>
    </dgm:pt>
    <dgm:pt modelId="{37FF74E7-67A7-4BB3-9A3D-4FF664E8FCB8}" type="parTrans" cxnId="{5F7C1EAD-8B2C-4956-9A9E-FB8A8008CDE1}">
      <dgm:prSet/>
      <dgm:spPr/>
      <dgm:t>
        <a:bodyPr/>
        <a:lstStyle/>
        <a:p>
          <a:endParaRPr lang="ru-RU"/>
        </a:p>
      </dgm:t>
    </dgm:pt>
    <dgm:pt modelId="{092BFFB9-A2B9-40B5-835F-0E1B0491A809}" type="sibTrans" cxnId="{5F7C1EAD-8B2C-4956-9A9E-FB8A8008CDE1}">
      <dgm:prSet/>
      <dgm:spPr/>
      <dgm:t>
        <a:bodyPr/>
        <a:lstStyle/>
        <a:p>
          <a:endParaRPr lang="ru-RU"/>
        </a:p>
      </dgm:t>
    </dgm:pt>
    <dgm:pt modelId="{A5BAD380-4503-4E34-A4A6-B7C965A12377}" type="pres">
      <dgm:prSet presAssocID="{65DAFC27-4A5D-4E79-921F-2CF0B810C642}" presName="linear" presStyleCnt="0">
        <dgm:presLayoutVars>
          <dgm:dir/>
          <dgm:animLvl val="lvl"/>
          <dgm:resizeHandles val="exact"/>
        </dgm:presLayoutVars>
      </dgm:prSet>
      <dgm:spPr/>
    </dgm:pt>
    <dgm:pt modelId="{981DEABF-F605-44EB-B639-2271CA3CBC84}" type="pres">
      <dgm:prSet presAssocID="{A3EFA01C-9B3F-48A0-B2A4-696BBEDACCC7}" presName="parentLin" presStyleCnt="0"/>
      <dgm:spPr/>
    </dgm:pt>
    <dgm:pt modelId="{FB76A308-45E0-4C90-AD99-08CE3E064FEA}" type="pres">
      <dgm:prSet presAssocID="{A3EFA01C-9B3F-48A0-B2A4-696BBEDACCC7}" presName="parentLeftMargin" presStyleLbl="node1" presStyleIdx="0" presStyleCnt="4"/>
      <dgm:spPr/>
    </dgm:pt>
    <dgm:pt modelId="{E9262765-3005-4E1D-821A-36379F2BBA99}" type="pres">
      <dgm:prSet presAssocID="{A3EFA01C-9B3F-48A0-B2A4-696BBEDACCC7}" presName="parentText" presStyleLbl="node1" presStyleIdx="0" presStyleCnt="4">
        <dgm:presLayoutVars>
          <dgm:chMax val="0"/>
          <dgm:bulletEnabled val="1"/>
        </dgm:presLayoutVars>
      </dgm:prSet>
      <dgm:spPr/>
    </dgm:pt>
    <dgm:pt modelId="{215A47AA-3B7C-4D3B-A5FB-EDCA5665CC3B}" type="pres">
      <dgm:prSet presAssocID="{A3EFA01C-9B3F-48A0-B2A4-696BBEDACCC7}" presName="negativeSpace" presStyleCnt="0"/>
      <dgm:spPr/>
    </dgm:pt>
    <dgm:pt modelId="{C4978DDC-17EA-44B8-9F6B-99F34EEF346B}" type="pres">
      <dgm:prSet presAssocID="{A3EFA01C-9B3F-48A0-B2A4-696BBEDACCC7}" presName="childText" presStyleLbl="conFgAcc1" presStyleIdx="0" presStyleCnt="4">
        <dgm:presLayoutVars>
          <dgm:bulletEnabled val="1"/>
        </dgm:presLayoutVars>
      </dgm:prSet>
      <dgm:spPr/>
    </dgm:pt>
    <dgm:pt modelId="{657C32A5-DE5D-4D84-B781-7F6D07C824A2}" type="pres">
      <dgm:prSet presAssocID="{0DFF6F06-761C-4B6B-8BDC-677457BF9778}" presName="spaceBetweenRectangles" presStyleCnt="0"/>
      <dgm:spPr/>
    </dgm:pt>
    <dgm:pt modelId="{33D02AE9-9698-4984-B612-B7061C0B12AE}" type="pres">
      <dgm:prSet presAssocID="{A936CB9C-F7FC-4D54-A30E-FEA93E21F435}" presName="parentLin" presStyleCnt="0"/>
      <dgm:spPr/>
    </dgm:pt>
    <dgm:pt modelId="{D70E734E-B556-4AEA-921C-607306D4979D}" type="pres">
      <dgm:prSet presAssocID="{A936CB9C-F7FC-4D54-A30E-FEA93E21F435}" presName="parentLeftMargin" presStyleLbl="node1" presStyleIdx="0" presStyleCnt="4"/>
      <dgm:spPr/>
    </dgm:pt>
    <dgm:pt modelId="{05E01C14-4CF5-4D16-889F-5F6B399998FB}" type="pres">
      <dgm:prSet presAssocID="{A936CB9C-F7FC-4D54-A30E-FEA93E21F435}" presName="parentText" presStyleLbl="node1" presStyleIdx="1" presStyleCnt="4">
        <dgm:presLayoutVars>
          <dgm:chMax val="0"/>
          <dgm:bulletEnabled val="1"/>
        </dgm:presLayoutVars>
      </dgm:prSet>
      <dgm:spPr/>
    </dgm:pt>
    <dgm:pt modelId="{CE4C20EC-4F6A-4B4B-8CAC-70DC323D8DF8}" type="pres">
      <dgm:prSet presAssocID="{A936CB9C-F7FC-4D54-A30E-FEA93E21F435}" presName="negativeSpace" presStyleCnt="0"/>
      <dgm:spPr/>
    </dgm:pt>
    <dgm:pt modelId="{2C9CDF9E-FF5B-4F7E-90B3-7D88E3A3E49E}" type="pres">
      <dgm:prSet presAssocID="{A936CB9C-F7FC-4D54-A30E-FEA93E21F435}" presName="childText" presStyleLbl="conFgAcc1" presStyleIdx="1" presStyleCnt="4">
        <dgm:presLayoutVars>
          <dgm:bulletEnabled val="1"/>
        </dgm:presLayoutVars>
      </dgm:prSet>
      <dgm:spPr/>
    </dgm:pt>
    <dgm:pt modelId="{125B10FF-2FBB-42B5-B31D-C51470AD375E}" type="pres">
      <dgm:prSet presAssocID="{3C1D81F3-C088-4173-ACB9-048345F4CBF7}" presName="spaceBetweenRectangles" presStyleCnt="0"/>
      <dgm:spPr/>
    </dgm:pt>
    <dgm:pt modelId="{B5201BF3-A06C-4582-99C5-B7128776F49B}" type="pres">
      <dgm:prSet presAssocID="{0FB16BFB-1AB6-4560-A742-BDEF3D57369E}" presName="parentLin" presStyleCnt="0"/>
      <dgm:spPr/>
    </dgm:pt>
    <dgm:pt modelId="{C6586793-B476-4444-9E2A-244E89751940}" type="pres">
      <dgm:prSet presAssocID="{0FB16BFB-1AB6-4560-A742-BDEF3D57369E}" presName="parentLeftMargin" presStyleLbl="node1" presStyleIdx="1" presStyleCnt="4"/>
      <dgm:spPr/>
    </dgm:pt>
    <dgm:pt modelId="{CC3A9E34-ED6A-4336-B183-A92CE1DDFBB2}" type="pres">
      <dgm:prSet presAssocID="{0FB16BFB-1AB6-4560-A742-BDEF3D57369E}" presName="parentText" presStyleLbl="node1" presStyleIdx="2" presStyleCnt="4">
        <dgm:presLayoutVars>
          <dgm:chMax val="0"/>
          <dgm:bulletEnabled val="1"/>
        </dgm:presLayoutVars>
      </dgm:prSet>
      <dgm:spPr/>
    </dgm:pt>
    <dgm:pt modelId="{3E3213E7-C12A-4EBD-8F8F-FB7DA10CBA57}" type="pres">
      <dgm:prSet presAssocID="{0FB16BFB-1AB6-4560-A742-BDEF3D57369E}" presName="negativeSpace" presStyleCnt="0"/>
      <dgm:spPr/>
    </dgm:pt>
    <dgm:pt modelId="{8D2A73C1-0355-4BB1-A363-6DCB9A371C06}" type="pres">
      <dgm:prSet presAssocID="{0FB16BFB-1AB6-4560-A742-BDEF3D57369E}" presName="childText" presStyleLbl="conFgAcc1" presStyleIdx="2" presStyleCnt="4">
        <dgm:presLayoutVars>
          <dgm:bulletEnabled val="1"/>
        </dgm:presLayoutVars>
      </dgm:prSet>
      <dgm:spPr/>
    </dgm:pt>
    <dgm:pt modelId="{CBFB5EBF-CBC3-41D0-9FE6-8B1E5EFBAD24}" type="pres">
      <dgm:prSet presAssocID="{10457E0D-E861-4C84-B954-B15867711540}" presName="spaceBetweenRectangles" presStyleCnt="0"/>
      <dgm:spPr/>
    </dgm:pt>
    <dgm:pt modelId="{6F1F8B84-474E-4454-843D-29809F074D90}" type="pres">
      <dgm:prSet presAssocID="{D62B1552-61E5-44EF-813F-A658EFB43FB2}" presName="parentLin" presStyleCnt="0"/>
      <dgm:spPr/>
    </dgm:pt>
    <dgm:pt modelId="{B0ED1802-0AC5-48EB-844F-588A992913DA}" type="pres">
      <dgm:prSet presAssocID="{D62B1552-61E5-44EF-813F-A658EFB43FB2}" presName="parentLeftMargin" presStyleLbl="node1" presStyleIdx="2" presStyleCnt="4"/>
      <dgm:spPr/>
    </dgm:pt>
    <dgm:pt modelId="{619BEDBD-88A1-4E04-9108-6B35B269E672}" type="pres">
      <dgm:prSet presAssocID="{D62B1552-61E5-44EF-813F-A658EFB43FB2}" presName="parentText" presStyleLbl="node1" presStyleIdx="3" presStyleCnt="4">
        <dgm:presLayoutVars>
          <dgm:chMax val="0"/>
          <dgm:bulletEnabled val="1"/>
        </dgm:presLayoutVars>
      </dgm:prSet>
      <dgm:spPr/>
    </dgm:pt>
    <dgm:pt modelId="{B19F039F-890B-41E9-8C7F-3D9F944B7F11}" type="pres">
      <dgm:prSet presAssocID="{D62B1552-61E5-44EF-813F-A658EFB43FB2}" presName="negativeSpace" presStyleCnt="0"/>
      <dgm:spPr/>
    </dgm:pt>
    <dgm:pt modelId="{DE773F66-2C91-4FFB-B87A-8DEF149F724B}" type="pres">
      <dgm:prSet presAssocID="{D62B1552-61E5-44EF-813F-A658EFB43FB2}" presName="childText" presStyleLbl="conFgAcc1" presStyleIdx="3" presStyleCnt="4">
        <dgm:presLayoutVars>
          <dgm:bulletEnabled val="1"/>
        </dgm:presLayoutVars>
      </dgm:prSet>
      <dgm:spPr/>
    </dgm:pt>
  </dgm:ptLst>
  <dgm:cxnLst>
    <dgm:cxn modelId="{3A03331B-E397-4D99-8B3C-3FF2A59EC892}" srcId="{65DAFC27-4A5D-4E79-921F-2CF0B810C642}" destId="{A936CB9C-F7FC-4D54-A30E-FEA93E21F435}" srcOrd="1" destOrd="0" parTransId="{7E9533FD-BD52-418E-97C8-87E3BCFC036E}" sibTransId="{3C1D81F3-C088-4173-ACB9-048345F4CBF7}"/>
    <dgm:cxn modelId="{B79D0D1F-17F2-4B4A-9440-CF327F0CBB61}" type="presOf" srcId="{D62B1552-61E5-44EF-813F-A658EFB43FB2}" destId="{619BEDBD-88A1-4E04-9108-6B35B269E672}" srcOrd="1" destOrd="0" presId="urn:microsoft.com/office/officeart/2005/8/layout/list1"/>
    <dgm:cxn modelId="{76A6E022-4CDB-421A-A7FD-911C9E159770}" type="presOf" srcId="{A3EFA01C-9B3F-48A0-B2A4-696BBEDACCC7}" destId="{E9262765-3005-4E1D-821A-36379F2BBA99}" srcOrd="1" destOrd="0" presId="urn:microsoft.com/office/officeart/2005/8/layout/list1"/>
    <dgm:cxn modelId="{CCC5A139-B73E-449F-86A1-A64E5AA61AFE}" type="presOf" srcId="{0FB16BFB-1AB6-4560-A742-BDEF3D57369E}" destId="{C6586793-B476-4444-9E2A-244E89751940}" srcOrd="0" destOrd="0" presId="urn:microsoft.com/office/officeart/2005/8/layout/list1"/>
    <dgm:cxn modelId="{BC4BB876-E101-4C4C-B11B-838CA4E88041}" srcId="{65DAFC27-4A5D-4E79-921F-2CF0B810C642}" destId="{A3EFA01C-9B3F-48A0-B2A4-696BBEDACCC7}" srcOrd="0" destOrd="0" parTransId="{3B732690-81E8-4D7C-9CB9-B07987DC6F97}" sibTransId="{0DFF6F06-761C-4B6B-8BDC-677457BF9778}"/>
    <dgm:cxn modelId="{15ED277D-BB62-4317-B3E4-F1D45B9B8015}" type="presOf" srcId="{0FB16BFB-1AB6-4560-A742-BDEF3D57369E}" destId="{CC3A9E34-ED6A-4336-B183-A92CE1DDFBB2}" srcOrd="1" destOrd="0" presId="urn:microsoft.com/office/officeart/2005/8/layout/list1"/>
    <dgm:cxn modelId="{351310A0-5335-4DE6-9938-DF82F6813E91}" type="presOf" srcId="{A3EFA01C-9B3F-48A0-B2A4-696BBEDACCC7}" destId="{FB76A308-45E0-4C90-AD99-08CE3E064FEA}" srcOrd="0" destOrd="0" presId="urn:microsoft.com/office/officeart/2005/8/layout/list1"/>
    <dgm:cxn modelId="{5F7C1EAD-8B2C-4956-9A9E-FB8A8008CDE1}" srcId="{65DAFC27-4A5D-4E79-921F-2CF0B810C642}" destId="{D62B1552-61E5-44EF-813F-A658EFB43FB2}" srcOrd="3" destOrd="0" parTransId="{37FF74E7-67A7-4BB3-9A3D-4FF664E8FCB8}" sibTransId="{092BFFB9-A2B9-40B5-835F-0E1B0491A809}"/>
    <dgm:cxn modelId="{936FA7C2-D170-485C-8EEC-3C68A3F792B3}" type="presOf" srcId="{D62B1552-61E5-44EF-813F-A658EFB43FB2}" destId="{B0ED1802-0AC5-48EB-844F-588A992913DA}" srcOrd="0" destOrd="0" presId="urn:microsoft.com/office/officeart/2005/8/layout/list1"/>
    <dgm:cxn modelId="{C0B09BD9-06FE-469F-ADCA-66162C2CE3E5}" srcId="{65DAFC27-4A5D-4E79-921F-2CF0B810C642}" destId="{0FB16BFB-1AB6-4560-A742-BDEF3D57369E}" srcOrd="2" destOrd="0" parTransId="{55EAF983-8E2A-4194-8F3A-B08B4463BB42}" sibTransId="{10457E0D-E861-4C84-B954-B15867711540}"/>
    <dgm:cxn modelId="{C51C19E5-493D-4749-8E52-4B140D88E121}" type="presOf" srcId="{65DAFC27-4A5D-4E79-921F-2CF0B810C642}" destId="{A5BAD380-4503-4E34-A4A6-B7C965A12377}" srcOrd="0" destOrd="0" presId="urn:microsoft.com/office/officeart/2005/8/layout/list1"/>
    <dgm:cxn modelId="{9587CBEB-9E66-4BB7-99D5-D565E49F57EE}" type="presOf" srcId="{A936CB9C-F7FC-4D54-A30E-FEA93E21F435}" destId="{D70E734E-B556-4AEA-921C-607306D4979D}" srcOrd="0" destOrd="0" presId="urn:microsoft.com/office/officeart/2005/8/layout/list1"/>
    <dgm:cxn modelId="{10844EF4-8885-4B85-B80A-B902D4E20DA1}" type="presOf" srcId="{A936CB9C-F7FC-4D54-A30E-FEA93E21F435}" destId="{05E01C14-4CF5-4D16-889F-5F6B399998FB}" srcOrd="1" destOrd="0" presId="urn:microsoft.com/office/officeart/2005/8/layout/list1"/>
    <dgm:cxn modelId="{EB3F31CC-9487-46BF-85F1-5E9C22DB3BB7}" type="presParOf" srcId="{A5BAD380-4503-4E34-A4A6-B7C965A12377}" destId="{981DEABF-F605-44EB-B639-2271CA3CBC84}" srcOrd="0" destOrd="0" presId="urn:microsoft.com/office/officeart/2005/8/layout/list1"/>
    <dgm:cxn modelId="{68D93F69-740C-4B03-9143-09046D61936E}" type="presParOf" srcId="{981DEABF-F605-44EB-B639-2271CA3CBC84}" destId="{FB76A308-45E0-4C90-AD99-08CE3E064FEA}" srcOrd="0" destOrd="0" presId="urn:microsoft.com/office/officeart/2005/8/layout/list1"/>
    <dgm:cxn modelId="{6BFCC638-1919-441C-AD96-3FFF52C70316}" type="presParOf" srcId="{981DEABF-F605-44EB-B639-2271CA3CBC84}" destId="{E9262765-3005-4E1D-821A-36379F2BBA99}" srcOrd="1" destOrd="0" presId="urn:microsoft.com/office/officeart/2005/8/layout/list1"/>
    <dgm:cxn modelId="{96A72C88-DEB9-40CC-85A3-A33A6A8E3A93}" type="presParOf" srcId="{A5BAD380-4503-4E34-A4A6-B7C965A12377}" destId="{215A47AA-3B7C-4D3B-A5FB-EDCA5665CC3B}" srcOrd="1" destOrd="0" presId="urn:microsoft.com/office/officeart/2005/8/layout/list1"/>
    <dgm:cxn modelId="{AB87FC0B-EBB3-48D7-91A7-8B6D5CED8983}" type="presParOf" srcId="{A5BAD380-4503-4E34-A4A6-B7C965A12377}" destId="{C4978DDC-17EA-44B8-9F6B-99F34EEF346B}" srcOrd="2" destOrd="0" presId="urn:microsoft.com/office/officeart/2005/8/layout/list1"/>
    <dgm:cxn modelId="{8001220B-E785-4BFB-A8DE-ACC4CD666CE9}" type="presParOf" srcId="{A5BAD380-4503-4E34-A4A6-B7C965A12377}" destId="{657C32A5-DE5D-4D84-B781-7F6D07C824A2}" srcOrd="3" destOrd="0" presId="urn:microsoft.com/office/officeart/2005/8/layout/list1"/>
    <dgm:cxn modelId="{EDC1D568-DF62-4DE4-BAAA-D9903EDAF960}" type="presParOf" srcId="{A5BAD380-4503-4E34-A4A6-B7C965A12377}" destId="{33D02AE9-9698-4984-B612-B7061C0B12AE}" srcOrd="4" destOrd="0" presId="urn:microsoft.com/office/officeart/2005/8/layout/list1"/>
    <dgm:cxn modelId="{194182DE-9C4C-47EA-A66F-5C2C3C34FC1B}" type="presParOf" srcId="{33D02AE9-9698-4984-B612-B7061C0B12AE}" destId="{D70E734E-B556-4AEA-921C-607306D4979D}" srcOrd="0" destOrd="0" presId="urn:microsoft.com/office/officeart/2005/8/layout/list1"/>
    <dgm:cxn modelId="{76906804-2D7B-453F-92A6-770E921B73D6}" type="presParOf" srcId="{33D02AE9-9698-4984-B612-B7061C0B12AE}" destId="{05E01C14-4CF5-4D16-889F-5F6B399998FB}" srcOrd="1" destOrd="0" presId="urn:microsoft.com/office/officeart/2005/8/layout/list1"/>
    <dgm:cxn modelId="{9738DBC6-35C7-44EC-818E-CAEA76194B31}" type="presParOf" srcId="{A5BAD380-4503-4E34-A4A6-B7C965A12377}" destId="{CE4C20EC-4F6A-4B4B-8CAC-70DC323D8DF8}" srcOrd="5" destOrd="0" presId="urn:microsoft.com/office/officeart/2005/8/layout/list1"/>
    <dgm:cxn modelId="{FFBBF354-56D1-4048-8239-7BD18573B361}" type="presParOf" srcId="{A5BAD380-4503-4E34-A4A6-B7C965A12377}" destId="{2C9CDF9E-FF5B-4F7E-90B3-7D88E3A3E49E}" srcOrd="6" destOrd="0" presId="urn:microsoft.com/office/officeart/2005/8/layout/list1"/>
    <dgm:cxn modelId="{0197A043-17D8-46B5-95B5-696C538CE4C9}" type="presParOf" srcId="{A5BAD380-4503-4E34-A4A6-B7C965A12377}" destId="{125B10FF-2FBB-42B5-B31D-C51470AD375E}" srcOrd="7" destOrd="0" presId="urn:microsoft.com/office/officeart/2005/8/layout/list1"/>
    <dgm:cxn modelId="{5405A42A-14AB-474B-8CFC-7335C71A80FD}" type="presParOf" srcId="{A5BAD380-4503-4E34-A4A6-B7C965A12377}" destId="{B5201BF3-A06C-4582-99C5-B7128776F49B}" srcOrd="8" destOrd="0" presId="urn:microsoft.com/office/officeart/2005/8/layout/list1"/>
    <dgm:cxn modelId="{52042F4F-B3BB-43F6-ACC7-3F0247D789E9}" type="presParOf" srcId="{B5201BF3-A06C-4582-99C5-B7128776F49B}" destId="{C6586793-B476-4444-9E2A-244E89751940}" srcOrd="0" destOrd="0" presId="urn:microsoft.com/office/officeart/2005/8/layout/list1"/>
    <dgm:cxn modelId="{0F5CC97F-6739-486B-A553-908BD9D6528F}" type="presParOf" srcId="{B5201BF3-A06C-4582-99C5-B7128776F49B}" destId="{CC3A9E34-ED6A-4336-B183-A92CE1DDFBB2}" srcOrd="1" destOrd="0" presId="urn:microsoft.com/office/officeart/2005/8/layout/list1"/>
    <dgm:cxn modelId="{3A22A296-AD85-4C9A-8DED-6C78A3B16F6D}" type="presParOf" srcId="{A5BAD380-4503-4E34-A4A6-B7C965A12377}" destId="{3E3213E7-C12A-4EBD-8F8F-FB7DA10CBA57}" srcOrd="9" destOrd="0" presId="urn:microsoft.com/office/officeart/2005/8/layout/list1"/>
    <dgm:cxn modelId="{C087A0CA-DC0F-4F29-A000-8B8970FCC961}" type="presParOf" srcId="{A5BAD380-4503-4E34-A4A6-B7C965A12377}" destId="{8D2A73C1-0355-4BB1-A363-6DCB9A371C06}" srcOrd="10" destOrd="0" presId="urn:microsoft.com/office/officeart/2005/8/layout/list1"/>
    <dgm:cxn modelId="{F9C74960-1A5C-4707-ACE7-AA4B6B3A7EEB}" type="presParOf" srcId="{A5BAD380-4503-4E34-A4A6-B7C965A12377}" destId="{CBFB5EBF-CBC3-41D0-9FE6-8B1E5EFBAD24}" srcOrd="11" destOrd="0" presId="urn:microsoft.com/office/officeart/2005/8/layout/list1"/>
    <dgm:cxn modelId="{9481BB46-4E44-4285-85E2-C50DFF4227C0}" type="presParOf" srcId="{A5BAD380-4503-4E34-A4A6-B7C965A12377}" destId="{6F1F8B84-474E-4454-843D-29809F074D90}" srcOrd="12" destOrd="0" presId="urn:microsoft.com/office/officeart/2005/8/layout/list1"/>
    <dgm:cxn modelId="{8DB8BA0A-E529-4624-B740-E78F9D78EE85}" type="presParOf" srcId="{6F1F8B84-474E-4454-843D-29809F074D90}" destId="{B0ED1802-0AC5-48EB-844F-588A992913DA}" srcOrd="0" destOrd="0" presId="urn:microsoft.com/office/officeart/2005/8/layout/list1"/>
    <dgm:cxn modelId="{BF5D11BD-EA7A-4E9A-847A-303404A1C2A7}" type="presParOf" srcId="{6F1F8B84-474E-4454-843D-29809F074D90}" destId="{619BEDBD-88A1-4E04-9108-6B35B269E672}" srcOrd="1" destOrd="0" presId="urn:microsoft.com/office/officeart/2005/8/layout/list1"/>
    <dgm:cxn modelId="{C616D2AD-5415-4688-93FC-7F0EDC290D10}" type="presParOf" srcId="{A5BAD380-4503-4E34-A4A6-B7C965A12377}" destId="{B19F039F-890B-41E9-8C7F-3D9F944B7F11}" srcOrd="13" destOrd="0" presId="urn:microsoft.com/office/officeart/2005/8/layout/list1"/>
    <dgm:cxn modelId="{5ABB2F07-564F-45A3-A1C1-1FB5DA654B86}" type="presParOf" srcId="{A5BAD380-4503-4E34-A4A6-B7C965A12377}" destId="{DE773F66-2C91-4FFB-B87A-8DEF149F724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22C495-1D16-43FA-93D8-BD3219B9E885}" type="doc">
      <dgm:prSet loTypeId="urn:microsoft.com/office/officeart/2005/8/layout/vList2" loCatId="list" qsTypeId="urn:microsoft.com/office/officeart/2005/8/quickstyle/simple4" qsCatId="simple" csTypeId="urn:microsoft.com/office/officeart/2005/8/colors/colorful4" csCatId="colorful" phldr="1"/>
      <dgm:spPr/>
      <dgm:t>
        <a:bodyPr/>
        <a:lstStyle/>
        <a:p>
          <a:endParaRPr lang="ru-RU"/>
        </a:p>
      </dgm:t>
    </dgm:pt>
    <dgm:pt modelId="{2248F6CB-850B-44CA-9273-BC0A1CFA3283}">
      <dgm:prSet phldrT="[Текст]"/>
      <dgm:spPr/>
      <dgm:t>
        <a:bodyPr/>
        <a:lstStyle/>
        <a:p>
          <a:r>
            <a:rPr lang="ru-RU" dirty="0"/>
            <a:t>Перерывы в течение рабочего дня</a:t>
          </a:r>
        </a:p>
      </dgm:t>
    </dgm:pt>
    <dgm:pt modelId="{DDF11493-1728-421B-A3F4-B9072879830E}" type="parTrans" cxnId="{DDBF768B-5506-4110-AD17-094A50F5194D}">
      <dgm:prSet/>
      <dgm:spPr/>
      <dgm:t>
        <a:bodyPr/>
        <a:lstStyle/>
        <a:p>
          <a:endParaRPr lang="ru-RU"/>
        </a:p>
      </dgm:t>
    </dgm:pt>
    <dgm:pt modelId="{D1130BD3-E99A-4800-B0EA-94AB77E20CD3}" type="sibTrans" cxnId="{DDBF768B-5506-4110-AD17-094A50F5194D}">
      <dgm:prSet/>
      <dgm:spPr/>
      <dgm:t>
        <a:bodyPr/>
        <a:lstStyle/>
        <a:p>
          <a:endParaRPr lang="ru-RU"/>
        </a:p>
      </dgm:t>
    </dgm:pt>
    <dgm:pt modelId="{286E9167-667A-4C11-8F12-351F11C2040C}">
      <dgm:prSet phldrT="[Текст]"/>
      <dgm:spPr/>
      <dgm:t>
        <a:bodyPr/>
        <a:lstStyle/>
        <a:p>
          <a:r>
            <a:rPr lang="ru-RU" dirty="0"/>
            <a:t>не менее 30 минут и не более 2 часов</a:t>
          </a:r>
        </a:p>
      </dgm:t>
    </dgm:pt>
    <dgm:pt modelId="{6BC5FE37-C0A2-4178-8360-FAB1DEF936EF}" type="parTrans" cxnId="{34986830-3D16-4816-94B6-06A22C627185}">
      <dgm:prSet/>
      <dgm:spPr/>
      <dgm:t>
        <a:bodyPr/>
        <a:lstStyle/>
        <a:p>
          <a:endParaRPr lang="ru-RU"/>
        </a:p>
      </dgm:t>
    </dgm:pt>
    <dgm:pt modelId="{B611B7DD-04DF-4E45-A399-215289D831CB}" type="sibTrans" cxnId="{34986830-3D16-4816-94B6-06A22C627185}">
      <dgm:prSet/>
      <dgm:spPr/>
      <dgm:t>
        <a:bodyPr/>
        <a:lstStyle/>
        <a:p>
          <a:endParaRPr lang="ru-RU"/>
        </a:p>
      </dgm:t>
    </dgm:pt>
    <dgm:pt modelId="{1743B3DE-94AF-4843-925D-5A78E102A53A}">
      <dgm:prSet phldrT="[Текст]"/>
      <dgm:spPr/>
      <dgm:t>
        <a:bodyPr/>
        <a:lstStyle/>
        <a:p>
          <a:r>
            <a:rPr lang="ru-RU" dirty="0"/>
            <a:t>Ежедневный отдых</a:t>
          </a:r>
        </a:p>
      </dgm:t>
    </dgm:pt>
    <dgm:pt modelId="{865E4F81-78BD-473B-A335-FA2DFF1DE8E5}" type="parTrans" cxnId="{F0E651EC-D1D5-4189-B6F5-E33CCE1D6DC3}">
      <dgm:prSet/>
      <dgm:spPr/>
      <dgm:t>
        <a:bodyPr/>
        <a:lstStyle/>
        <a:p>
          <a:endParaRPr lang="ru-RU"/>
        </a:p>
      </dgm:t>
    </dgm:pt>
    <dgm:pt modelId="{937DCF7A-0906-4059-85E9-92EAC6A26275}" type="sibTrans" cxnId="{F0E651EC-D1D5-4189-B6F5-E33CCE1D6DC3}">
      <dgm:prSet/>
      <dgm:spPr/>
      <dgm:t>
        <a:bodyPr/>
        <a:lstStyle/>
        <a:p>
          <a:endParaRPr lang="ru-RU"/>
        </a:p>
      </dgm:t>
    </dgm:pt>
    <dgm:pt modelId="{038AA051-17A0-468A-954B-8797F2CDCD66}">
      <dgm:prSet phldrT="[Текст]"/>
      <dgm:spPr/>
      <dgm:t>
        <a:bodyPr/>
        <a:lstStyle/>
        <a:p>
          <a:r>
            <a:rPr lang="ru-RU" dirty="0"/>
            <a:t>с момента окончания работы и до ее начала на следующий день</a:t>
          </a:r>
        </a:p>
      </dgm:t>
    </dgm:pt>
    <dgm:pt modelId="{E1FD6907-5720-4E8A-916A-EAAD7205CBA3}" type="parTrans" cxnId="{5A1541EB-BD53-4C89-94AE-421B2EA69D11}">
      <dgm:prSet/>
      <dgm:spPr/>
      <dgm:t>
        <a:bodyPr/>
        <a:lstStyle/>
        <a:p>
          <a:endParaRPr lang="ru-RU"/>
        </a:p>
      </dgm:t>
    </dgm:pt>
    <dgm:pt modelId="{E725DA2A-69D7-4F86-AFC0-F19D3942C896}" type="sibTrans" cxnId="{5A1541EB-BD53-4C89-94AE-421B2EA69D11}">
      <dgm:prSet/>
      <dgm:spPr/>
      <dgm:t>
        <a:bodyPr/>
        <a:lstStyle/>
        <a:p>
          <a:endParaRPr lang="ru-RU"/>
        </a:p>
      </dgm:t>
    </dgm:pt>
    <dgm:pt modelId="{6B038FBD-2DCC-4533-922A-35FC6490984F}">
      <dgm:prSet phldrT="[Текст]"/>
      <dgm:spPr/>
      <dgm:t>
        <a:bodyPr/>
        <a:lstStyle/>
        <a:p>
          <a:r>
            <a:rPr lang="ru-RU" dirty="0"/>
            <a:t>Выходные дни</a:t>
          </a:r>
        </a:p>
      </dgm:t>
    </dgm:pt>
    <dgm:pt modelId="{C8FB5D49-7F8F-4978-8F3C-025295F98EDD}" type="parTrans" cxnId="{465664F0-E511-4052-A0D5-FADA9C05DFF9}">
      <dgm:prSet/>
      <dgm:spPr/>
      <dgm:t>
        <a:bodyPr/>
        <a:lstStyle/>
        <a:p>
          <a:endParaRPr lang="ru-RU"/>
        </a:p>
      </dgm:t>
    </dgm:pt>
    <dgm:pt modelId="{6EE4CCAE-1DE5-454B-BB91-C97932337D34}" type="sibTrans" cxnId="{465664F0-E511-4052-A0D5-FADA9C05DFF9}">
      <dgm:prSet/>
      <dgm:spPr/>
      <dgm:t>
        <a:bodyPr/>
        <a:lstStyle/>
        <a:p>
          <a:endParaRPr lang="ru-RU"/>
        </a:p>
      </dgm:t>
    </dgm:pt>
    <dgm:pt modelId="{429F1F01-3BC3-4D9B-BE94-EDC9EC40CEFA}">
      <dgm:prSet phldrT="[Текст]"/>
      <dgm:spPr/>
      <dgm:t>
        <a:bodyPr/>
        <a:lstStyle/>
        <a:p>
          <a:r>
            <a:rPr lang="ru-RU" dirty="0"/>
            <a:t>Нерабочие праздничные дни</a:t>
          </a:r>
        </a:p>
      </dgm:t>
    </dgm:pt>
    <dgm:pt modelId="{E2F2A0F1-9454-4B5E-94EF-7BD8958EA09A}" type="parTrans" cxnId="{31C03FBA-F2E7-4ED7-9878-9BACB5A03BC7}">
      <dgm:prSet/>
      <dgm:spPr/>
      <dgm:t>
        <a:bodyPr/>
        <a:lstStyle/>
        <a:p>
          <a:endParaRPr lang="ru-RU"/>
        </a:p>
      </dgm:t>
    </dgm:pt>
    <dgm:pt modelId="{FAA69BE6-1DE3-4E2F-82EC-63E3139CF1AF}" type="sibTrans" cxnId="{31C03FBA-F2E7-4ED7-9878-9BACB5A03BC7}">
      <dgm:prSet/>
      <dgm:spPr/>
      <dgm:t>
        <a:bodyPr/>
        <a:lstStyle/>
        <a:p>
          <a:endParaRPr lang="ru-RU"/>
        </a:p>
      </dgm:t>
    </dgm:pt>
    <dgm:pt modelId="{A5AF3D7E-5E1A-4A37-9F32-FA74BEE8F377}">
      <dgm:prSet phldrT="[Текст]"/>
      <dgm:spPr/>
      <dgm:t>
        <a:bodyPr/>
        <a:lstStyle/>
        <a:p>
          <a:r>
            <a:rPr lang="ru-RU" dirty="0"/>
            <a:t>Отпуска</a:t>
          </a:r>
        </a:p>
      </dgm:t>
    </dgm:pt>
    <dgm:pt modelId="{389E3A08-2081-4813-B91F-D24059BAB943}" type="parTrans" cxnId="{7A169D9A-8363-4DEB-9C0C-CA4DD583EDA1}">
      <dgm:prSet/>
      <dgm:spPr/>
      <dgm:t>
        <a:bodyPr/>
        <a:lstStyle/>
        <a:p>
          <a:endParaRPr lang="ru-RU"/>
        </a:p>
      </dgm:t>
    </dgm:pt>
    <dgm:pt modelId="{ABD1F372-3827-4644-BE2D-8A7DC64751D3}" type="sibTrans" cxnId="{7A169D9A-8363-4DEB-9C0C-CA4DD583EDA1}">
      <dgm:prSet/>
      <dgm:spPr/>
      <dgm:t>
        <a:bodyPr/>
        <a:lstStyle/>
        <a:p>
          <a:endParaRPr lang="ru-RU"/>
        </a:p>
      </dgm:t>
    </dgm:pt>
    <dgm:pt modelId="{871D37D5-EA32-4BE7-8345-DE8FEC59AA77}">
      <dgm:prSet phldrT="[Текст]"/>
      <dgm:spPr/>
      <dgm:t>
        <a:bodyPr/>
        <a:lstStyle/>
        <a:p>
          <a:r>
            <a:rPr lang="ru-RU" dirty="0"/>
            <a:t>Обязательный выходной – воскресенье</a:t>
          </a:r>
        </a:p>
      </dgm:t>
    </dgm:pt>
    <dgm:pt modelId="{5C9F5DC9-EB3D-45AA-88F4-C27D25A430C4}" type="parTrans" cxnId="{9BDCF005-F4ED-4A42-9842-F9EBEA9046DF}">
      <dgm:prSet/>
      <dgm:spPr/>
      <dgm:t>
        <a:bodyPr/>
        <a:lstStyle/>
        <a:p>
          <a:endParaRPr lang="ru-RU"/>
        </a:p>
      </dgm:t>
    </dgm:pt>
    <dgm:pt modelId="{F55ABB45-FF24-435C-B5DE-88DDCEDCC6A8}" type="sibTrans" cxnId="{9BDCF005-F4ED-4A42-9842-F9EBEA9046DF}">
      <dgm:prSet/>
      <dgm:spPr/>
      <dgm:t>
        <a:bodyPr/>
        <a:lstStyle/>
        <a:p>
          <a:endParaRPr lang="ru-RU"/>
        </a:p>
      </dgm:t>
    </dgm:pt>
    <dgm:pt modelId="{FDC3E8EE-E1E3-432B-B74F-127EB246B0EC}" type="pres">
      <dgm:prSet presAssocID="{F522C495-1D16-43FA-93D8-BD3219B9E885}" presName="linear" presStyleCnt="0">
        <dgm:presLayoutVars>
          <dgm:animLvl val="lvl"/>
          <dgm:resizeHandles val="exact"/>
        </dgm:presLayoutVars>
      </dgm:prSet>
      <dgm:spPr/>
    </dgm:pt>
    <dgm:pt modelId="{E0AAA18B-9162-4924-A108-283AC33C245C}" type="pres">
      <dgm:prSet presAssocID="{2248F6CB-850B-44CA-9273-BC0A1CFA3283}" presName="parentText" presStyleLbl="node1" presStyleIdx="0" presStyleCnt="5">
        <dgm:presLayoutVars>
          <dgm:chMax val="0"/>
          <dgm:bulletEnabled val="1"/>
        </dgm:presLayoutVars>
      </dgm:prSet>
      <dgm:spPr/>
    </dgm:pt>
    <dgm:pt modelId="{ECCFB029-8DE0-4B53-97AE-04BDE178BB52}" type="pres">
      <dgm:prSet presAssocID="{2248F6CB-850B-44CA-9273-BC0A1CFA3283}" presName="childText" presStyleLbl="revTx" presStyleIdx="0" presStyleCnt="3">
        <dgm:presLayoutVars>
          <dgm:bulletEnabled val="1"/>
        </dgm:presLayoutVars>
      </dgm:prSet>
      <dgm:spPr/>
    </dgm:pt>
    <dgm:pt modelId="{7FFC3DC9-B78A-4EE9-8492-926F5AD00D49}" type="pres">
      <dgm:prSet presAssocID="{1743B3DE-94AF-4843-925D-5A78E102A53A}" presName="parentText" presStyleLbl="node1" presStyleIdx="1" presStyleCnt="5">
        <dgm:presLayoutVars>
          <dgm:chMax val="0"/>
          <dgm:bulletEnabled val="1"/>
        </dgm:presLayoutVars>
      </dgm:prSet>
      <dgm:spPr/>
    </dgm:pt>
    <dgm:pt modelId="{538E634B-D2F9-478E-99B9-B0493CB2B127}" type="pres">
      <dgm:prSet presAssocID="{1743B3DE-94AF-4843-925D-5A78E102A53A}" presName="childText" presStyleLbl="revTx" presStyleIdx="1" presStyleCnt="3">
        <dgm:presLayoutVars>
          <dgm:bulletEnabled val="1"/>
        </dgm:presLayoutVars>
      </dgm:prSet>
      <dgm:spPr/>
    </dgm:pt>
    <dgm:pt modelId="{FD75FAE1-ABA8-4747-BFE5-86CD6661882C}" type="pres">
      <dgm:prSet presAssocID="{6B038FBD-2DCC-4533-922A-35FC6490984F}" presName="parentText" presStyleLbl="node1" presStyleIdx="2" presStyleCnt="5">
        <dgm:presLayoutVars>
          <dgm:chMax val="0"/>
          <dgm:bulletEnabled val="1"/>
        </dgm:presLayoutVars>
      </dgm:prSet>
      <dgm:spPr/>
    </dgm:pt>
    <dgm:pt modelId="{514F8C6E-1F29-46AA-8C62-C5A8DB842DFA}" type="pres">
      <dgm:prSet presAssocID="{6B038FBD-2DCC-4533-922A-35FC6490984F}" presName="childText" presStyleLbl="revTx" presStyleIdx="2" presStyleCnt="3">
        <dgm:presLayoutVars>
          <dgm:bulletEnabled val="1"/>
        </dgm:presLayoutVars>
      </dgm:prSet>
      <dgm:spPr/>
    </dgm:pt>
    <dgm:pt modelId="{E7367307-E241-4C03-B078-797051C16E2C}" type="pres">
      <dgm:prSet presAssocID="{429F1F01-3BC3-4D9B-BE94-EDC9EC40CEFA}" presName="parentText" presStyleLbl="node1" presStyleIdx="3" presStyleCnt="5">
        <dgm:presLayoutVars>
          <dgm:chMax val="0"/>
          <dgm:bulletEnabled val="1"/>
        </dgm:presLayoutVars>
      </dgm:prSet>
      <dgm:spPr/>
    </dgm:pt>
    <dgm:pt modelId="{93F3939D-4356-4F73-B2EB-AE42827AE4F3}" type="pres">
      <dgm:prSet presAssocID="{FAA69BE6-1DE3-4E2F-82EC-63E3139CF1AF}" presName="spacer" presStyleCnt="0"/>
      <dgm:spPr/>
    </dgm:pt>
    <dgm:pt modelId="{A771C5C6-6BBF-4BE2-84F1-399618E642A3}" type="pres">
      <dgm:prSet presAssocID="{A5AF3D7E-5E1A-4A37-9F32-FA74BEE8F377}" presName="parentText" presStyleLbl="node1" presStyleIdx="4" presStyleCnt="5">
        <dgm:presLayoutVars>
          <dgm:chMax val="0"/>
          <dgm:bulletEnabled val="1"/>
        </dgm:presLayoutVars>
      </dgm:prSet>
      <dgm:spPr/>
    </dgm:pt>
  </dgm:ptLst>
  <dgm:cxnLst>
    <dgm:cxn modelId="{9BDCF005-F4ED-4A42-9842-F9EBEA9046DF}" srcId="{6B038FBD-2DCC-4533-922A-35FC6490984F}" destId="{871D37D5-EA32-4BE7-8345-DE8FEC59AA77}" srcOrd="0" destOrd="0" parTransId="{5C9F5DC9-EB3D-45AA-88F4-C27D25A430C4}" sibTransId="{F55ABB45-FF24-435C-B5DE-88DDCEDCC6A8}"/>
    <dgm:cxn modelId="{34986830-3D16-4816-94B6-06A22C627185}" srcId="{2248F6CB-850B-44CA-9273-BC0A1CFA3283}" destId="{286E9167-667A-4C11-8F12-351F11C2040C}" srcOrd="0" destOrd="0" parTransId="{6BC5FE37-C0A2-4178-8360-FAB1DEF936EF}" sibTransId="{B611B7DD-04DF-4E45-A399-215289D831CB}"/>
    <dgm:cxn modelId="{4060B73B-6280-4BD8-BC17-3596731DD68B}" type="presOf" srcId="{F522C495-1D16-43FA-93D8-BD3219B9E885}" destId="{FDC3E8EE-E1E3-432B-B74F-127EB246B0EC}" srcOrd="0" destOrd="0" presId="urn:microsoft.com/office/officeart/2005/8/layout/vList2"/>
    <dgm:cxn modelId="{07620453-A984-4752-8768-2689B0768A5B}" type="presOf" srcId="{A5AF3D7E-5E1A-4A37-9F32-FA74BEE8F377}" destId="{A771C5C6-6BBF-4BE2-84F1-399618E642A3}" srcOrd="0" destOrd="0" presId="urn:microsoft.com/office/officeart/2005/8/layout/vList2"/>
    <dgm:cxn modelId="{BF85D077-812E-464F-91DE-63F195DB7877}" type="presOf" srcId="{038AA051-17A0-468A-954B-8797F2CDCD66}" destId="{538E634B-D2F9-478E-99B9-B0493CB2B127}" srcOrd="0" destOrd="0" presId="urn:microsoft.com/office/officeart/2005/8/layout/vList2"/>
    <dgm:cxn modelId="{DDBF768B-5506-4110-AD17-094A50F5194D}" srcId="{F522C495-1D16-43FA-93D8-BD3219B9E885}" destId="{2248F6CB-850B-44CA-9273-BC0A1CFA3283}" srcOrd="0" destOrd="0" parTransId="{DDF11493-1728-421B-A3F4-B9072879830E}" sibTransId="{D1130BD3-E99A-4800-B0EA-94AB77E20CD3}"/>
    <dgm:cxn modelId="{707FE48D-F5AA-4D12-BFC4-723FA46AF03A}" type="presOf" srcId="{1743B3DE-94AF-4843-925D-5A78E102A53A}" destId="{7FFC3DC9-B78A-4EE9-8492-926F5AD00D49}" srcOrd="0" destOrd="0" presId="urn:microsoft.com/office/officeart/2005/8/layout/vList2"/>
    <dgm:cxn modelId="{7A169D9A-8363-4DEB-9C0C-CA4DD583EDA1}" srcId="{F522C495-1D16-43FA-93D8-BD3219B9E885}" destId="{A5AF3D7E-5E1A-4A37-9F32-FA74BEE8F377}" srcOrd="4" destOrd="0" parTransId="{389E3A08-2081-4813-B91F-D24059BAB943}" sibTransId="{ABD1F372-3827-4644-BE2D-8A7DC64751D3}"/>
    <dgm:cxn modelId="{31C03FBA-F2E7-4ED7-9878-9BACB5A03BC7}" srcId="{F522C495-1D16-43FA-93D8-BD3219B9E885}" destId="{429F1F01-3BC3-4D9B-BE94-EDC9EC40CEFA}" srcOrd="3" destOrd="0" parTransId="{E2F2A0F1-9454-4B5E-94EF-7BD8958EA09A}" sibTransId="{FAA69BE6-1DE3-4E2F-82EC-63E3139CF1AF}"/>
    <dgm:cxn modelId="{28A994C0-3FE1-41B9-B758-C0D6E2122480}" type="presOf" srcId="{871D37D5-EA32-4BE7-8345-DE8FEC59AA77}" destId="{514F8C6E-1F29-46AA-8C62-C5A8DB842DFA}" srcOrd="0" destOrd="0" presId="urn:microsoft.com/office/officeart/2005/8/layout/vList2"/>
    <dgm:cxn modelId="{F5187ED3-A58D-4D56-A479-6B9898DBB5DD}" type="presOf" srcId="{2248F6CB-850B-44CA-9273-BC0A1CFA3283}" destId="{E0AAA18B-9162-4924-A108-283AC33C245C}" srcOrd="0" destOrd="0" presId="urn:microsoft.com/office/officeart/2005/8/layout/vList2"/>
    <dgm:cxn modelId="{1E5A8ADA-1C57-4567-A9B7-971F1098F979}" type="presOf" srcId="{6B038FBD-2DCC-4533-922A-35FC6490984F}" destId="{FD75FAE1-ABA8-4747-BFE5-86CD6661882C}" srcOrd="0" destOrd="0" presId="urn:microsoft.com/office/officeart/2005/8/layout/vList2"/>
    <dgm:cxn modelId="{97B194DF-9285-427C-BE5A-C3307AD5584C}" type="presOf" srcId="{429F1F01-3BC3-4D9B-BE94-EDC9EC40CEFA}" destId="{E7367307-E241-4C03-B078-797051C16E2C}" srcOrd="0" destOrd="0" presId="urn:microsoft.com/office/officeart/2005/8/layout/vList2"/>
    <dgm:cxn modelId="{5A1541EB-BD53-4C89-94AE-421B2EA69D11}" srcId="{1743B3DE-94AF-4843-925D-5A78E102A53A}" destId="{038AA051-17A0-468A-954B-8797F2CDCD66}" srcOrd="0" destOrd="0" parTransId="{E1FD6907-5720-4E8A-916A-EAAD7205CBA3}" sibTransId="{E725DA2A-69D7-4F86-AFC0-F19D3942C896}"/>
    <dgm:cxn modelId="{123529EC-DF4A-4F8D-8898-A8A4AF8D48D7}" type="presOf" srcId="{286E9167-667A-4C11-8F12-351F11C2040C}" destId="{ECCFB029-8DE0-4B53-97AE-04BDE178BB52}" srcOrd="0" destOrd="0" presId="urn:microsoft.com/office/officeart/2005/8/layout/vList2"/>
    <dgm:cxn modelId="{F0E651EC-D1D5-4189-B6F5-E33CCE1D6DC3}" srcId="{F522C495-1D16-43FA-93D8-BD3219B9E885}" destId="{1743B3DE-94AF-4843-925D-5A78E102A53A}" srcOrd="1" destOrd="0" parTransId="{865E4F81-78BD-473B-A335-FA2DFF1DE8E5}" sibTransId="{937DCF7A-0906-4059-85E9-92EAC6A26275}"/>
    <dgm:cxn modelId="{465664F0-E511-4052-A0D5-FADA9C05DFF9}" srcId="{F522C495-1D16-43FA-93D8-BD3219B9E885}" destId="{6B038FBD-2DCC-4533-922A-35FC6490984F}" srcOrd="2" destOrd="0" parTransId="{C8FB5D49-7F8F-4978-8F3C-025295F98EDD}" sibTransId="{6EE4CCAE-1DE5-454B-BB91-C97932337D34}"/>
    <dgm:cxn modelId="{8927E11B-629C-4BE8-937C-36BDB0EBAA11}" type="presParOf" srcId="{FDC3E8EE-E1E3-432B-B74F-127EB246B0EC}" destId="{E0AAA18B-9162-4924-A108-283AC33C245C}" srcOrd="0" destOrd="0" presId="urn:microsoft.com/office/officeart/2005/8/layout/vList2"/>
    <dgm:cxn modelId="{91687BC1-2F2A-43AD-89B1-536333622C06}" type="presParOf" srcId="{FDC3E8EE-E1E3-432B-B74F-127EB246B0EC}" destId="{ECCFB029-8DE0-4B53-97AE-04BDE178BB52}" srcOrd="1" destOrd="0" presId="urn:microsoft.com/office/officeart/2005/8/layout/vList2"/>
    <dgm:cxn modelId="{B0A7CDC2-4C62-4363-BF90-5CC348EA052F}" type="presParOf" srcId="{FDC3E8EE-E1E3-432B-B74F-127EB246B0EC}" destId="{7FFC3DC9-B78A-4EE9-8492-926F5AD00D49}" srcOrd="2" destOrd="0" presId="urn:microsoft.com/office/officeart/2005/8/layout/vList2"/>
    <dgm:cxn modelId="{F7B9CC92-CDEF-4BE1-9642-2EF410C1C4C5}" type="presParOf" srcId="{FDC3E8EE-E1E3-432B-B74F-127EB246B0EC}" destId="{538E634B-D2F9-478E-99B9-B0493CB2B127}" srcOrd="3" destOrd="0" presId="urn:microsoft.com/office/officeart/2005/8/layout/vList2"/>
    <dgm:cxn modelId="{CCCD1323-2A40-4B90-8666-CD4D6F6E1731}" type="presParOf" srcId="{FDC3E8EE-E1E3-432B-B74F-127EB246B0EC}" destId="{FD75FAE1-ABA8-4747-BFE5-86CD6661882C}" srcOrd="4" destOrd="0" presId="urn:microsoft.com/office/officeart/2005/8/layout/vList2"/>
    <dgm:cxn modelId="{FDEF2C2B-BE09-4678-B730-53373338E87F}" type="presParOf" srcId="{FDC3E8EE-E1E3-432B-B74F-127EB246B0EC}" destId="{514F8C6E-1F29-46AA-8C62-C5A8DB842DFA}" srcOrd="5" destOrd="0" presId="urn:microsoft.com/office/officeart/2005/8/layout/vList2"/>
    <dgm:cxn modelId="{DBD432A3-0C04-491F-A1E2-1A93DE262656}" type="presParOf" srcId="{FDC3E8EE-E1E3-432B-B74F-127EB246B0EC}" destId="{E7367307-E241-4C03-B078-797051C16E2C}" srcOrd="6" destOrd="0" presId="urn:microsoft.com/office/officeart/2005/8/layout/vList2"/>
    <dgm:cxn modelId="{D277F344-9B91-41FD-AAED-BDFBA2C9AA58}" type="presParOf" srcId="{FDC3E8EE-E1E3-432B-B74F-127EB246B0EC}" destId="{93F3939D-4356-4F73-B2EB-AE42827AE4F3}" srcOrd="7" destOrd="0" presId="urn:microsoft.com/office/officeart/2005/8/layout/vList2"/>
    <dgm:cxn modelId="{360DE577-EB34-41BD-967F-77BB6A6F9018}" type="presParOf" srcId="{FDC3E8EE-E1E3-432B-B74F-127EB246B0EC}" destId="{A771C5C6-6BBF-4BE2-84F1-399618E642A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0FEC802-8160-4B1B-89C7-74855D60611A}"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ru-RU"/>
        </a:p>
      </dgm:t>
    </dgm:pt>
    <dgm:pt modelId="{220BF87C-DE6E-4380-A7F0-0841C9659A7A}">
      <dgm:prSet phldrT="[Текст]"/>
      <dgm:spPr/>
      <dgm:t>
        <a:bodyPr/>
        <a:lstStyle/>
        <a:p>
          <a:r>
            <a:rPr lang="ru-RU" dirty="0"/>
            <a:t>1, 2, 3, 4, 5, 6 и 8 января - Новогодние каникулы</a:t>
          </a:r>
        </a:p>
      </dgm:t>
    </dgm:pt>
    <dgm:pt modelId="{64110169-6655-403B-9C65-2244A4A48EB4}" type="parTrans" cxnId="{04845F0D-BE1F-4072-A4F3-9115022DFE8F}">
      <dgm:prSet/>
      <dgm:spPr/>
      <dgm:t>
        <a:bodyPr/>
        <a:lstStyle/>
        <a:p>
          <a:endParaRPr lang="ru-RU"/>
        </a:p>
      </dgm:t>
    </dgm:pt>
    <dgm:pt modelId="{AF89B149-B7CB-43F9-ABAB-E7C113B640EA}" type="sibTrans" cxnId="{04845F0D-BE1F-4072-A4F3-9115022DFE8F}">
      <dgm:prSet/>
      <dgm:spPr/>
      <dgm:t>
        <a:bodyPr/>
        <a:lstStyle/>
        <a:p>
          <a:endParaRPr lang="ru-RU"/>
        </a:p>
      </dgm:t>
    </dgm:pt>
    <dgm:pt modelId="{6A1707AE-0788-49F3-A6F7-800951DF9E4B}">
      <dgm:prSet phldrT="[Текст]"/>
      <dgm:spPr/>
      <dgm:t>
        <a:bodyPr/>
        <a:lstStyle/>
        <a:p>
          <a:r>
            <a:rPr lang="ru-RU" dirty="0"/>
            <a:t>7 января - Рождество Христово</a:t>
          </a:r>
        </a:p>
      </dgm:t>
    </dgm:pt>
    <dgm:pt modelId="{73F6DDDE-EA04-4764-AC6E-8EF93118EB21}" type="parTrans" cxnId="{8C6A4E90-4571-41C4-8F3E-78A79DDB683F}">
      <dgm:prSet/>
      <dgm:spPr/>
      <dgm:t>
        <a:bodyPr/>
        <a:lstStyle/>
        <a:p>
          <a:endParaRPr lang="ru-RU"/>
        </a:p>
      </dgm:t>
    </dgm:pt>
    <dgm:pt modelId="{EE09FB43-91DA-4BC3-99D3-C27AB4AB1568}" type="sibTrans" cxnId="{8C6A4E90-4571-41C4-8F3E-78A79DDB683F}">
      <dgm:prSet/>
      <dgm:spPr/>
      <dgm:t>
        <a:bodyPr/>
        <a:lstStyle/>
        <a:p>
          <a:endParaRPr lang="ru-RU"/>
        </a:p>
      </dgm:t>
    </dgm:pt>
    <dgm:pt modelId="{AA7E717A-E802-4713-9B28-CD6645A1DE7D}">
      <dgm:prSet/>
      <dgm:spPr/>
      <dgm:t>
        <a:bodyPr/>
        <a:lstStyle/>
        <a:p>
          <a:r>
            <a:rPr lang="ru-RU" dirty="0"/>
            <a:t>23 февраля - День защитника Отечества</a:t>
          </a:r>
        </a:p>
      </dgm:t>
    </dgm:pt>
    <dgm:pt modelId="{871E0079-89FB-4A0D-925C-E106A7DB8E81}" type="parTrans" cxnId="{9B909E3A-7591-481E-A8B3-FF87AA068EA0}">
      <dgm:prSet/>
      <dgm:spPr/>
      <dgm:t>
        <a:bodyPr/>
        <a:lstStyle/>
        <a:p>
          <a:endParaRPr lang="ru-RU"/>
        </a:p>
      </dgm:t>
    </dgm:pt>
    <dgm:pt modelId="{BA62FAE1-A22F-4C7A-804C-56C779D0C3F1}" type="sibTrans" cxnId="{9B909E3A-7591-481E-A8B3-FF87AA068EA0}">
      <dgm:prSet/>
      <dgm:spPr/>
      <dgm:t>
        <a:bodyPr/>
        <a:lstStyle/>
        <a:p>
          <a:endParaRPr lang="ru-RU"/>
        </a:p>
      </dgm:t>
    </dgm:pt>
    <dgm:pt modelId="{3BEFC072-578E-469B-B0B3-BED65B993291}">
      <dgm:prSet/>
      <dgm:spPr/>
      <dgm:t>
        <a:bodyPr/>
        <a:lstStyle/>
        <a:p>
          <a:r>
            <a:rPr lang="ru-RU" dirty="0"/>
            <a:t>8 марта - Международный женский день</a:t>
          </a:r>
        </a:p>
      </dgm:t>
    </dgm:pt>
    <dgm:pt modelId="{B55BABAC-00FF-4AE2-97D3-BBAFD1C01A09}" type="parTrans" cxnId="{F1279CF3-B84E-43EB-BDD9-4B3091B02791}">
      <dgm:prSet/>
      <dgm:spPr/>
      <dgm:t>
        <a:bodyPr/>
        <a:lstStyle/>
        <a:p>
          <a:endParaRPr lang="ru-RU"/>
        </a:p>
      </dgm:t>
    </dgm:pt>
    <dgm:pt modelId="{7C2B2209-B444-42BB-ABC4-7245EA2127D1}" type="sibTrans" cxnId="{F1279CF3-B84E-43EB-BDD9-4B3091B02791}">
      <dgm:prSet/>
      <dgm:spPr/>
      <dgm:t>
        <a:bodyPr/>
        <a:lstStyle/>
        <a:p>
          <a:endParaRPr lang="ru-RU"/>
        </a:p>
      </dgm:t>
    </dgm:pt>
    <dgm:pt modelId="{3A1AEEC8-8EDA-4C5F-A778-4C19A1056FEF}">
      <dgm:prSet/>
      <dgm:spPr/>
      <dgm:t>
        <a:bodyPr/>
        <a:lstStyle/>
        <a:p>
          <a:r>
            <a:rPr lang="ru-RU" dirty="0"/>
            <a:t>1 мая - Праздник Весны и Труда</a:t>
          </a:r>
        </a:p>
      </dgm:t>
    </dgm:pt>
    <dgm:pt modelId="{D61BF7EF-74B1-4607-A020-A5E186E2BC0E}" type="parTrans" cxnId="{1609606B-D337-4272-A0E3-8CDE9773A7BB}">
      <dgm:prSet/>
      <dgm:spPr/>
      <dgm:t>
        <a:bodyPr/>
        <a:lstStyle/>
        <a:p>
          <a:endParaRPr lang="ru-RU"/>
        </a:p>
      </dgm:t>
    </dgm:pt>
    <dgm:pt modelId="{88B2F035-C9C5-46CE-9466-499DCCC51D12}" type="sibTrans" cxnId="{1609606B-D337-4272-A0E3-8CDE9773A7BB}">
      <dgm:prSet/>
      <dgm:spPr/>
      <dgm:t>
        <a:bodyPr/>
        <a:lstStyle/>
        <a:p>
          <a:endParaRPr lang="ru-RU"/>
        </a:p>
      </dgm:t>
    </dgm:pt>
    <dgm:pt modelId="{86E7CA61-6423-4221-A6F6-101FC62534EE}">
      <dgm:prSet/>
      <dgm:spPr/>
      <dgm:t>
        <a:bodyPr/>
        <a:lstStyle/>
        <a:p>
          <a:r>
            <a:rPr lang="ru-RU" dirty="0"/>
            <a:t>9 мая - День Победы</a:t>
          </a:r>
        </a:p>
      </dgm:t>
    </dgm:pt>
    <dgm:pt modelId="{AAB68995-DAA5-40AE-82A7-21763D44CD30}" type="parTrans" cxnId="{964032A4-71E3-4038-872B-EF3513E8A067}">
      <dgm:prSet/>
      <dgm:spPr/>
      <dgm:t>
        <a:bodyPr/>
        <a:lstStyle/>
        <a:p>
          <a:endParaRPr lang="ru-RU"/>
        </a:p>
      </dgm:t>
    </dgm:pt>
    <dgm:pt modelId="{E20B9D9A-9AA5-45BC-A842-D8A7619B6CC7}" type="sibTrans" cxnId="{964032A4-71E3-4038-872B-EF3513E8A067}">
      <dgm:prSet/>
      <dgm:spPr/>
      <dgm:t>
        <a:bodyPr/>
        <a:lstStyle/>
        <a:p>
          <a:endParaRPr lang="ru-RU"/>
        </a:p>
      </dgm:t>
    </dgm:pt>
    <dgm:pt modelId="{264E7B11-F951-453B-9DFA-8A8DF0C4837B}">
      <dgm:prSet/>
      <dgm:spPr/>
      <dgm:t>
        <a:bodyPr/>
        <a:lstStyle/>
        <a:p>
          <a:r>
            <a:rPr lang="ru-RU" dirty="0"/>
            <a:t>12 июня - День России</a:t>
          </a:r>
        </a:p>
      </dgm:t>
    </dgm:pt>
    <dgm:pt modelId="{B92816BF-FF88-46C9-ADFB-70151B19CB3B}" type="parTrans" cxnId="{77F73AFD-D501-4FF6-958C-901A27B4588F}">
      <dgm:prSet/>
      <dgm:spPr/>
      <dgm:t>
        <a:bodyPr/>
        <a:lstStyle/>
        <a:p>
          <a:endParaRPr lang="ru-RU"/>
        </a:p>
      </dgm:t>
    </dgm:pt>
    <dgm:pt modelId="{2A12DAB3-8363-4765-A816-5697AC60F666}" type="sibTrans" cxnId="{77F73AFD-D501-4FF6-958C-901A27B4588F}">
      <dgm:prSet/>
      <dgm:spPr/>
      <dgm:t>
        <a:bodyPr/>
        <a:lstStyle/>
        <a:p>
          <a:endParaRPr lang="ru-RU"/>
        </a:p>
      </dgm:t>
    </dgm:pt>
    <dgm:pt modelId="{83642873-8910-42BE-ACB6-B4F50030CF3E}">
      <dgm:prSet/>
      <dgm:spPr/>
      <dgm:t>
        <a:bodyPr/>
        <a:lstStyle/>
        <a:p>
          <a:r>
            <a:rPr lang="ru-RU" dirty="0"/>
            <a:t>4 ноября - День народного единства</a:t>
          </a:r>
        </a:p>
      </dgm:t>
    </dgm:pt>
    <dgm:pt modelId="{DE73280C-5DD8-40D8-8B4F-BED57E201ECF}" type="parTrans" cxnId="{6C5166E4-562D-4818-AA31-786BD4A9465D}">
      <dgm:prSet/>
      <dgm:spPr/>
      <dgm:t>
        <a:bodyPr/>
        <a:lstStyle/>
        <a:p>
          <a:endParaRPr lang="ru-RU"/>
        </a:p>
      </dgm:t>
    </dgm:pt>
    <dgm:pt modelId="{5EEC691D-EA00-432C-8E14-A7C1DFE3635A}" type="sibTrans" cxnId="{6C5166E4-562D-4818-AA31-786BD4A9465D}">
      <dgm:prSet/>
      <dgm:spPr/>
      <dgm:t>
        <a:bodyPr/>
        <a:lstStyle/>
        <a:p>
          <a:endParaRPr lang="ru-RU"/>
        </a:p>
      </dgm:t>
    </dgm:pt>
    <dgm:pt modelId="{0E0F5EEB-5B0B-4EA2-9559-AB3FC2421695}" type="pres">
      <dgm:prSet presAssocID="{50FEC802-8160-4B1B-89C7-74855D60611A}" presName="linear" presStyleCnt="0">
        <dgm:presLayoutVars>
          <dgm:dir/>
          <dgm:animLvl val="lvl"/>
          <dgm:resizeHandles val="exact"/>
        </dgm:presLayoutVars>
      </dgm:prSet>
      <dgm:spPr/>
    </dgm:pt>
    <dgm:pt modelId="{215AF488-9FAD-4C2E-82E9-9C07F5F48681}" type="pres">
      <dgm:prSet presAssocID="{220BF87C-DE6E-4380-A7F0-0841C9659A7A}" presName="parentLin" presStyleCnt="0"/>
      <dgm:spPr/>
    </dgm:pt>
    <dgm:pt modelId="{8A458852-2999-4717-9C02-1D17083FA23F}" type="pres">
      <dgm:prSet presAssocID="{220BF87C-DE6E-4380-A7F0-0841C9659A7A}" presName="parentLeftMargin" presStyleLbl="node1" presStyleIdx="0" presStyleCnt="8"/>
      <dgm:spPr/>
    </dgm:pt>
    <dgm:pt modelId="{F6CB4491-FBD9-4D50-94AF-3CC0B1EDCC2D}" type="pres">
      <dgm:prSet presAssocID="{220BF87C-DE6E-4380-A7F0-0841C9659A7A}" presName="parentText" presStyleLbl="node1" presStyleIdx="0" presStyleCnt="8">
        <dgm:presLayoutVars>
          <dgm:chMax val="0"/>
          <dgm:bulletEnabled val="1"/>
        </dgm:presLayoutVars>
      </dgm:prSet>
      <dgm:spPr/>
    </dgm:pt>
    <dgm:pt modelId="{D21B36F0-9CBC-489D-9231-D104FD4AEA18}" type="pres">
      <dgm:prSet presAssocID="{220BF87C-DE6E-4380-A7F0-0841C9659A7A}" presName="negativeSpace" presStyleCnt="0"/>
      <dgm:spPr/>
    </dgm:pt>
    <dgm:pt modelId="{4BA8A0E3-3BAF-4EA6-84AC-20F11356F8F5}" type="pres">
      <dgm:prSet presAssocID="{220BF87C-DE6E-4380-A7F0-0841C9659A7A}" presName="childText" presStyleLbl="conFgAcc1" presStyleIdx="0" presStyleCnt="8">
        <dgm:presLayoutVars>
          <dgm:bulletEnabled val="1"/>
        </dgm:presLayoutVars>
      </dgm:prSet>
      <dgm:spPr/>
    </dgm:pt>
    <dgm:pt modelId="{AE5D7AF9-E582-46AC-BC09-261CCE98E605}" type="pres">
      <dgm:prSet presAssocID="{AF89B149-B7CB-43F9-ABAB-E7C113B640EA}" presName="spaceBetweenRectangles" presStyleCnt="0"/>
      <dgm:spPr/>
    </dgm:pt>
    <dgm:pt modelId="{477FFDD9-0562-4585-A6F3-57F46AF714D7}" type="pres">
      <dgm:prSet presAssocID="{6A1707AE-0788-49F3-A6F7-800951DF9E4B}" presName="parentLin" presStyleCnt="0"/>
      <dgm:spPr/>
    </dgm:pt>
    <dgm:pt modelId="{F906C322-498C-442C-9ABD-56265F1C0C66}" type="pres">
      <dgm:prSet presAssocID="{6A1707AE-0788-49F3-A6F7-800951DF9E4B}" presName="parentLeftMargin" presStyleLbl="node1" presStyleIdx="0" presStyleCnt="8"/>
      <dgm:spPr/>
    </dgm:pt>
    <dgm:pt modelId="{84ED0B9A-1775-4697-9AA5-6F34BF05B458}" type="pres">
      <dgm:prSet presAssocID="{6A1707AE-0788-49F3-A6F7-800951DF9E4B}" presName="parentText" presStyleLbl="node1" presStyleIdx="1" presStyleCnt="8">
        <dgm:presLayoutVars>
          <dgm:chMax val="0"/>
          <dgm:bulletEnabled val="1"/>
        </dgm:presLayoutVars>
      </dgm:prSet>
      <dgm:spPr/>
    </dgm:pt>
    <dgm:pt modelId="{7EF76EB4-1A4E-4ABB-97CA-89920D378C03}" type="pres">
      <dgm:prSet presAssocID="{6A1707AE-0788-49F3-A6F7-800951DF9E4B}" presName="negativeSpace" presStyleCnt="0"/>
      <dgm:spPr/>
    </dgm:pt>
    <dgm:pt modelId="{647CB164-DBDE-4AD4-88F9-08369FB1C526}" type="pres">
      <dgm:prSet presAssocID="{6A1707AE-0788-49F3-A6F7-800951DF9E4B}" presName="childText" presStyleLbl="conFgAcc1" presStyleIdx="1" presStyleCnt="8">
        <dgm:presLayoutVars>
          <dgm:bulletEnabled val="1"/>
        </dgm:presLayoutVars>
      </dgm:prSet>
      <dgm:spPr/>
    </dgm:pt>
    <dgm:pt modelId="{CFFC3F1F-2E92-4A59-993D-24988D68E9C6}" type="pres">
      <dgm:prSet presAssocID="{EE09FB43-91DA-4BC3-99D3-C27AB4AB1568}" presName="spaceBetweenRectangles" presStyleCnt="0"/>
      <dgm:spPr/>
    </dgm:pt>
    <dgm:pt modelId="{526C5713-9BE6-433B-93F4-D7D78CF5398B}" type="pres">
      <dgm:prSet presAssocID="{AA7E717A-E802-4713-9B28-CD6645A1DE7D}" presName="parentLin" presStyleCnt="0"/>
      <dgm:spPr/>
    </dgm:pt>
    <dgm:pt modelId="{9AAC6E6C-17C4-47AA-814E-D3D9FD7D6605}" type="pres">
      <dgm:prSet presAssocID="{AA7E717A-E802-4713-9B28-CD6645A1DE7D}" presName="parentLeftMargin" presStyleLbl="node1" presStyleIdx="1" presStyleCnt="8"/>
      <dgm:spPr/>
    </dgm:pt>
    <dgm:pt modelId="{FBF9D2F7-C4E8-4C7D-B2DA-41AB1CF0E124}" type="pres">
      <dgm:prSet presAssocID="{AA7E717A-E802-4713-9B28-CD6645A1DE7D}" presName="parentText" presStyleLbl="node1" presStyleIdx="2" presStyleCnt="8">
        <dgm:presLayoutVars>
          <dgm:chMax val="0"/>
          <dgm:bulletEnabled val="1"/>
        </dgm:presLayoutVars>
      </dgm:prSet>
      <dgm:spPr/>
    </dgm:pt>
    <dgm:pt modelId="{6ED7B950-1003-4F88-BF28-B546F514A454}" type="pres">
      <dgm:prSet presAssocID="{AA7E717A-E802-4713-9B28-CD6645A1DE7D}" presName="negativeSpace" presStyleCnt="0"/>
      <dgm:spPr/>
    </dgm:pt>
    <dgm:pt modelId="{13B9CD50-114D-4894-A9DC-1E50546FD73F}" type="pres">
      <dgm:prSet presAssocID="{AA7E717A-E802-4713-9B28-CD6645A1DE7D}" presName="childText" presStyleLbl="conFgAcc1" presStyleIdx="2" presStyleCnt="8">
        <dgm:presLayoutVars>
          <dgm:bulletEnabled val="1"/>
        </dgm:presLayoutVars>
      </dgm:prSet>
      <dgm:spPr/>
    </dgm:pt>
    <dgm:pt modelId="{9C64FC17-3A16-4517-A447-8D029E89BF41}" type="pres">
      <dgm:prSet presAssocID="{BA62FAE1-A22F-4C7A-804C-56C779D0C3F1}" presName="spaceBetweenRectangles" presStyleCnt="0"/>
      <dgm:spPr/>
    </dgm:pt>
    <dgm:pt modelId="{33D2DECD-BBF9-4ADD-B991-F9A676EE6DBE}" type="pres">
      <dgm:prSet presAssocID="{3BEFC072-578E-469B-B0B3-BED65B993291}" presName="parentLin" presStyleCnt="0"/>
      <dgm:spPr/>
    </dgm:pt>
    <dgm:pt modelId="{5E9B8499-E43C-4549-B5D1-115092AC4EE8}" type="pres">
      <dgm:prSet presAssocID="{3BEFC072-578E-469B-B0B3-BED65B993291}" presName="parentLeftMargin" presStyleLbl="node1" presStyleIdx="2" presStyleCnt="8"/>
      <dgm:spPr/>
    </dgm:pt>
    <dgm:pt modelId="{7A14AFD9-7853-49FF-A1CE-236E43F7B99B}" type="pres">
      <dgm:prSet presAssocID="{3BEFC072-578E-469B-B0B3-BED65B993291}" presName="parentText" presStyleLbl="node1" presStyleIdx="3" presStyleCnt="8">
        <dgm:presLayoutVars>
          <dgm:chMax val="0"/>
          <dgm:bulletEnabled val="1"/>
        </dgm:presLayoutVars>
      </dgm:prSet>
      <dgm:spPr/>
    </dgm:pt>
    <dgm:pt modelId="{3E05CBFC-F3F0-4F12-B918-8BF6D151700D}" type="pres">
      <dgm:prSet presAssocID="{3BEFC072-578E-469B-B0B3-BED65B993291}" presName="negativeSpace" presStyleCnt="0"/>
      <dgm:spPr/>
    </dgm:pt>
    <dgm:pt modelId="{8F92CD19-CB3D-4A01-8310-381AC71882D0}" type="pres">
      <dgm:prSet presAssocID="{3BEFC072-578E-469B-B0B3-BED65B993291}" presName="childText" presStyleLbl="conFgAcc1" presStyleIdx="3" presStyleCnt="8">
        <dgm:presLayoutVars>
          <dgm:bulletEnabled val="1"/>
        </dgm:presLayoutVars>
      </dgm:prSet>
      <dgm:spPr/>
    </dgm:pt>
    <dgm:pt modelId="{B47EB9B1-5DB2-41F9-B75A-73C71A6FF5F1}" type="pres">
      <dgm:prSet presAssocID="{7C2B2209-B444-42BB-ABC4-7245EA2127D1}" presName="spaceBetweenRectangles" presStyleCnt="0"/>
      <dgm:spPr/>
    </dgm:pt>
    <dgm:pt modelId="{F7DA9334-A2BC-4204-89BC-16134A046D2F}" type="pres">
      <dgm:prSet presAssocID="{3A1AEEC8-8EDA-4C5F-A778-4C19A1056FEF}" presName="parentLin" presStyleCnt="0"/>
      <dgm:spPr/>
    </dgm:pt>
    <dgm:pt modelId="{9CE11565-F94A-464E-85AE-26E4B3C31E3A}" type="pres">
      <dgm:prSet presAssocID="{3A1AEEC8-8EDA-4C5F-A778-4C19A1056FEF}" presName="parentLeftMargin" presStyleLbl="node1" presStyleIdx="3" presStyleCnt="8"/>
      <dgm:spPr/>
    </dgm:pt>
    <dgm:pt modelId="{EEB90091-DB36-425C-B58E-6B5F32CFE677}" type="pres">
      <dgm:prSet presAssocID="{3A1AEEC8-8EDA-4C5F-A778-4C19A1056FEF}" presName="parentText" presStyleLbl="node1" presStyleIdx="4" presStyleCnt="8">
        <dgm:presLayoutVars>
          <dgm:chMax val="0"/>
          <dgm:bulletEnabled val="1"/>
        </dgm:presLayoutVars>
      </dgm:prSet>
      <dgm:spPr/>
    </dgm:pt>
    <dgm:pt modelId="{1E81641A-9D27-420F-8C78-1D35FD4A8FBD}" type="pres">
      <dgm:prSet presAssocID="{3A1AEEC8-8EDA-4C5F-A778-4C19A1056FEF}" presName="negativeSpace" presStyleCnt="0"/>
      <dgm:spPr/>
    </dgm:pt>
    <dgm:pt modelId="{C24DF94A-593A-4F44-BBCA-1FEF625A8D44}" type="pres">
      <dgm:prSet presAssocID="{3A1AEEC8-8EDA-4C5F-A778-4C19A1056FEF}" presName="childText" presStyleLbl="conFgAcc1" presStyleIdx="4" presStyleCnt="8">
        <dgm:presLayoutVars>
          <dgm:bulletEnabled val="1"/>
        </dgm:presLayoutVars>
      </dgm:prSet>
      <dgm:spPr/>
    </dgm:pt>
    <dgm:pt modelId="{62BFD5F8-C64E-4F5E-904D-2591C07E4861}" type="pres">
      <dgm:prSet presAssocID="{88B2F035-C9C5-46CE-9466-499DCCC51D12}" presName="spaceBetweenRectangles" presStyleCnt="0"/>
      <dgm:spPr/>
    </dgm:pt>
    <dgm:pt modelId="{E30AA633-DB58-40F9-A10A-A599704BEBF0}" type="pres">
      <dgm:prSet presAssocID="{86E7CA61-6423-4221-A6F6-101FC62534EE}" presName="parentLin" presStyleCnt="0"/>
      <dgm:spPr/>
    </dgm:pt>
    <dgm:pt modelId="{5B7C9D96-A429-439C-8283-C57681418D5F}" type="pres">
      <dgm:prSet presAssocID="{86E7CA61-6423-4221-A6F6-101FC62534EE}" presName="parentLeftMargin" presStyleLbl="node1" presStyleIdx="4" presStyleCnt="8"/>
      <dgm:spPr/>
    </dgm:pt>
    <dgm:pt modelId="{67D9D538-31EC-47B9-BBF3-14D22C7FB3D4}" type="pres">
      <dgm:prSet presAssocID="{86E7CA61-6423-4221-A6F6-101FC62534EE}" presName="parentText" presStyleLbl="node1" presStyleIdx="5" presStyleCnt="8">
        <dgm:presLayoutVars>
          <dgm:chMax val="0"/>
          <dgm:bulletEnabled val="1"/>
        </dgm:presLayoutVars>
      </dgm:prSet>
      <dgm:spPr/>
    </dgm:pt>
    <dgm:pt modelId="{1882E122-6D28-42D2-9914-752B99560D37}" type="pres">
      <dgm:prSet presAssocID="{86E7CA61-6423-4221-A6F6-101FC62534EE}" presName="negativeSpace" presStyleCnt="0"/>
      <dgm:spPr/>
    </dgm:pt>
    <dgm:pt modelId="{4D33AF20-D3E8-4A70-A8D9-BD8CC778BC71}" type="pres">
      <dgm:prSet presAssocID="{86E7CA61-6423-4221-A6F6-101FC62534EE}" presName="childText" presStyleLbl="conFgAcc1" presStyleIdx="5" presStyleCnt="8">
        <dgm:presLayoutVars>
          <dgm:bulletEnabled val="1"/>
        </dgm:presLayoutVars>
      </dgm:prSet>
      <dgm:spPr/>
    </dgm:pt>
    <dgm:pt modelId="{CD7C74C3-0C8A-4BBC-937E-D7D34B997CEE}" type="pres">
      <dgm:prSet presAssocID="{E20B9D9A-9AA5-45BC-A842-D8A7619B6CC7}" presName="spaceBetweenRectangles" presStyleCnt="0"/>
      <dgm:spPr/>
    </dgm:pt>
    <dgm:pt modelId="{232B8C2B-1CD9-4854-9C28-C624D6F0CCCF}" type="pres">
      <dgm:prSet presAssocID="{264E7B11-F951-453B-9DFA-8A8DF0C4837B}" presName="parentLin" presStyleCnt="0"/>
      <dgm:spPr/>
    </dgm:pt>
    <dgm:pt modelId="{FCC50B12-D7F7-407F-956B-85ABA1DC58D6}" type="pres">
      <dgm:prSet presAssocID="{264E7B11-F951-453B-9DFA-8A8DF0C4837B}" presName="parentLeftMargin" presStyleLbl="node1" presStyleIdx="5" presStyleCnt="8"/>
      <dgm:spPr/>
    </dgm:pt>
    <dgm:pt modelId="{4FCD8AD9-1B7E-40C0-B226-68C3FA202837}" type="pres">
      <dgm:prSet presAssocID="{264E7B11-F951-453B-9DFA-8A8DF0C4837B}" presName="parentText" presStyleLbl="node1" presStyleIdx="6" presStyleCnt="8">
        <dgm:presLayoutVars>
          <dgm:chMax val="0"/>
          <dgm:bulletEnabled val="1"/>
        </dgm:presLayoutVars>
      </dgm:prSet>
      <dgm:spPr/>
    </dgm:pt>
    <dgm:pt modelId="{3495CD19-5EB7-4D86-AFD2-7D1F3C187C75}" type="pres">
      <dgm:prSet presAssocID="{264E7B11-F951-453B-9DFA-8A8DF0C4837B}" presName="negativeSpace" presStyleCnt="0"/>
      <dgm:spPr/>
    </dgm:pt>
    <dgm:pt modelId="{E24BE8DD-3430-4D68-A2C2-EA6543C7CE51}" type="pres">
      <dgm:prSet presAssocID="{264E7B11-F951-453B-9DFA-8A8DF0C4837B}" presName="childText" presStyleLbl="conFgAcc1" presStyleIdx="6" presStyleCnt="8">
        <dgm:presLayoutVars>
          <dgm:bulletEnabled val="1"/>
        </dgm:presLayoutVars>
      </dgm:prSet>
      <dgm:spPr/>
    </dgm:pt>
    <dgm:pt modelId="{39779F50-8642-4496-9787-F4AB0E5DD184}" type="pres">
      <dgm:prSet presAssocID="{2A12DAB3-8363-4765-A816-5697AC60F666}" presName="spaceBetweenRectangles" presStyleCnt="0"/>
      <dgm:spPr/>
    </dgm:pt>
    <dgm:pt modelId="{B04040F9-4A21-4FAE-A3F8-88D527142365}" type="pres">
      <dgm:prSet presAssocID="{83642873-8910-42BE-ACB6-B4F50030CF3E}" presName="parentLin" presStyleCnt="0"/>
      <dgm:spPr/>
    </dgm:pt>
    <dgm:pt modelId="{8646EA96-3D48-4819-B45D-758274B7A761}" type="pres">
      <dgm:prSet presAssocID="{83642873-8910-42BE-ACB6-B4F50030CF3E}" presName="parentLeftMargin" presStyleLbl="node1" presStyleIdx="6" presStyleCnt="8"/>
      <dgm:spPr/>
    </dgm:pt>
    <dgm:pt modelId="{8668A8A7-7732-491B-AE9A-A9D754FEB0FE}" type="pres">
      <dgm:prSet presAssocID="{83642873-8910-42BE-ACB6-B4F50030CF3E}" presName="parentText" presStyleLbl="node1" presStyleIdx="7" presStyleCnt="8">
        <dgm:presLayoutVars>
          <dgm:chMax val="0"/>
          <dgm:bulletEnabled val="1"/>
        </dgm:presLayoutVars>
      </dgm:prSet>
      <dgm:spPr/>
    </dgm:pt>
    <dgm:pt modelId="{8373EE6A-FE5C-402E-8204-6BC1F5BA7746}" type="pres">
      <dgm:prSet presAssocID="{83642873-8910-42BE-ACB6-B4F50030CF3E}" presName="negativeSpace" presStyleCnt="0"/>
      <dgm:spPr/>
    </dgm:pt>
    <dgm:pt modelId="{7A0ABADB-6E95-4E8D-9513-8A4F6C7091BA}" type="pres">
      <dgm:prSet presAssocID="{83642873-8910-42BE-ACB6-B4F50030CF3E}" presName="childText" presStyleLbl="conFgAcc1" presStyleIdx="7" presStyleCnt="8">
        <dgm:presLayoutVars>
          <dgm:bulletEnabled val="1"/>
        </dgm:presLayoutVars>
      </dgm:prSet>
      <dgm:spPr/>
    </dgm:pt>
  </dgm:ptLst>
  <dgm:cxnLst>
    <dgm:cxn modelId="{A35BD104-1FD1-4FEE-8530-B05F679EAFBA}" type="presOf" srcId="{6A1707AE-0788-49F3-A6F7-800951DF9E4B}" destId="{84ED0B9A-1775-4697-9AA5-6F34BF05B458}" srcOrd="1" destOrd="0" presId="urn:microsoft.com/office/officeart/2005/8/layout/list1"/>
    <dgm:cxn modelId="{162CD40A-8E13-4AD1-B31C-45D3C96EE61B}" type="presOf" srcId="{3A1AEEC8-8EDA-4C5F-A778-4C19A1056FEF}" destId="{EEB90091-DB36-425C-B58E-6B5F32CFE677}" srcOrd="1" destOrd="0" presId="urn:microsoft.com/office/officeart/2005/8/layout/list1"/>
    <dgm:cxn modelId="{A6195A0B-B220-409D-868D-D31038C26E11}" type="presOf" srcId="{220BF87C-DE6E-4380-A7F0-0841C9659A7A}" destId="{8A458852-2999-4717-9C02-1D17083FA23F}" srcOrd="0" destOrd="0" presId="urn:microsoft.com/office/officeart/2005/8/layout/list1"/>
    <dgm:cxn modelId="{04845F0D-BE1F-4072-A4F3-9115022DFE8F}" srcId="{50FEC802-8160-4B1B-89C7-74855D60611A}" destId="{220BF87C-DE6E-4380-A7F0-0841C9659A7A}" srcOrd="0" destOrd="0" parTransId="{64110169-6655-403B-9C65-2244A4A48EB4}" sibTransId="{AF89B149-B7CB-43F9-ABAB-E7C113B640EA}"/>
    <dgm:cxn modelId="{8C731B32-AD97-49F6-B618-6AD4914405F5}" type="presOf" srcId="{220BF87C-DE6E-4380-A7F0-0841C9659A7A}" destId="{F6CB4491-FBD9-4D50-94AF-3CC0B1EDCC2D}" srcOrd="1" destOrd="0" presId="urn:microsoft.com/office/officeart/2005/8/layout/list1"/>
    <dgm:cxn modelId="{9B909E3A-7591-481E-A8B3-FF87AA068EA0}" srcId="{50FEC802-8160-4B1B-89C7-74855D60611A}" destId="{AA7E717A-E802-4713-9B28-CD6645A1DE7D}" srcOrd="2" destOrd="0" parTransId="{871E0079-89FB-4A0D-925C-E106A7DB8E81}" sibTransId="{BA62FAE1-A22F-4C7A-804C-56C779D0C3F1}"/>
    <dgm:cxn modelId="{C4AEE33E-2312-40B4-87F2-0A9E358724E0}" type="presOf" srcId="{264E7B11-F951-453B-9DFA-8A8DF0C4837B}" destId="{FCC50B12-D7F7-407F-956B-85ABA1DC58D6}" srcOrd="0" destOrd="0" presId="urn:microsoft.com/office/officeart/2005/8/layout/list1"/>
    <dgm:cxn modelId="{C027503F-ACB7-4F89-AE71-ACD74DDE2B52}" type="presOf" srcId="{264E7B11-F951-453B-9DFA-8A8DF0C4837B}" destId="{4FCD8AD9-1B7E-40C0-B226-68C3FA202837}" srcOrd="1" destOrd="0" presId="urn:microsoft.com/office/officeart/2005/8/layout/list1"/>
    <dgm:cxn modelId="{D87E995D-5D42-4514-9670-BA4A52FA90A3}" type="presOf" srcId="{3A1AEEC8-8EDA-4C5F-A778-4C19A1056FEF}" destId="{9CE11565-F94A-464E-85AE-26E4B3C31E3A}" srcOrd="0" destOrd="0" presId="urn:microsoft.com/office/officeart/2005/8/layout/list1"/>
    <dgm:cxn modelId="{2BF53E61-7D85-4071-8A60-FB34A7B6F1E8}" type="presOf" srcId="{86E7CA61-6423-4221-A6F6-101FC62534EE}" destId="{67D9D538-31EC-47B9-BBF3-14D22C7FB3D4}" srcOrd="1" destOrd="0" presId="urn:microsoft.com/office/officeart/2005/8/layout/list1"/>
    <dgm:cxn modelId="{A51BB061-F77A-43D7-AB68-1E1871903796}" type="presOf" srcId="{83642873-8910-42BE-ACB6-B4F50030CF3E}" destId="{8668A8A7-7732-491B-AE9A-A9D754FEB0FE}" srcOrd="1" destOrd="0" presId="urn:microsoft.com/office/officeart/2005/8/layout/list1"/>
    <dgm:cxn modelId="{1609606B-D337-4272-A0E3-8CDE9773A7BB}" srcId="{50FEC802-8160-4B1B-89C7-74855D60611A}" destId="{3A1AEEC8-8EDA-4C5F-A778-4C19A1056FEF}" srcOrd="4" destOrd="0" parTransId="{D61BF7EF-74B1-4607-A020-A5E186E2BC0E}" sibTransId="{88B2F035-C9C5-46CE-9466-499DCCC51D12}"/>
    <dgm:cxn modelId="{8C6A4E90-4571-41C4-8F3E-78A79DDB683F}" srcId="{50FEC802-8160-4B1B-89C7-74855D60611A}" destId="{6A1707AE-0788-49F3-A6F7-800951DF9E4B}" srcOrd="1" destOrd="0" parTransId="{73F6DDDE-EA04-4764-AC6E-8EF93118EB21}" sibTransId="{EE09FB43-91DA-4BC3-99D3-C27AB4AB1568}"/>
    <dgm:cxn modelId="{E053AE9B-D49A-42D0-BE90-1447FF8ED0E5}" type="presOf" srcId="{50FEC802-8160-4B1B-89C7-74855D60611A}" destId="{0E0F5EEB-5B0B-4EA2-9559-AB3FC2421695}" srcOrd="0" destOrd="0" presId="urn:microsoft.com/office/officeart/2005/8/layout/list1"/>
    <dgm:cxn modelId="{8240CC9C-7B3C-418A-AE79-720046D26178}" type="presOf" srcId="{AA7E717A-E802-4713-9B28-CD6645A1DE7D}" destId="{9AAC6E6C-17C4-47AA-814E-D3D9FD7D6605}" srcOrd="0" destOrd="0" presId="urn:microsoft.com/office/officeart/2005/8/layout/list1"/>
    <dgm:cxn modelId="{1625659E-4FDF-42DF-A827-F2A6EC80F6D8}" type="presOf" srcId="{3BEFC072-578E-469B-B0B3-BED65B993291}" destId="{7A14AFD9-7853-49FF-A1CE-236E43F7B99B}" srcOrd="1" destOrd="0" presId="urn:microsoft.com/office/officeart/2005/8/layout/list1"/>
    <dgm:cxn modelId="{964032A4-71E3-4038-872B-EF3513E8A067}" srcId="{50FEC802-8160-4B1B-89C7-74855D60611A}" destId="{86E7CA61-6423-4221-A6F6-101FC62534EE}" srcOrd="5" destOrd="0" parTransId="{AAB68995-DAA5-40AE-82A7-21763D44CD30}" sibTransId="{E20B9D9A-9AA5-45BC-A842-D8A7619B6CC7}"/>
    <dgm:cxn modelId="{E6D8ABBB-1790-4173-A984-6C644D724EDF}" type="presOf" srcId="{6A1707AE-0788-49F3-A6F7-800951DF9E4B}" destId="{F906C322-498C-442C-9ABD-56265F1C0C66}" srcOrd="0" destOrd="0" presId="urn:microsoft.com/office/officeart/2005/8/layout/list1"/>
    <dgm:cxn modelId="{0E7F08BC-B9F2-403D-93FA-65AB6D2466C9}" type="presOf" srcId="{83642873-8910-42BE-ACB6-B4F50030CF3E}" destId="{8646EA96-3D48-4819-B45D-758274B7A761}" srcOrd="0" destOrd="0" presId="urn:microsoft.com/office/officeart/2005/8/layout/list1"/>
    <dgm:cxn modelId="{CFFEB2C1-53DC-47B7-BB43-84648D57843A}" type="presOf" srcId="{AA7E717A-E802-4713-9B28-CD6645A1DE7D}" destId="{FBF9D2F7-C4E8-4C7D-B2DA-41AB1CF0E124}" srcOrd="1" destOrd="0" presId="urn:microsoft.com/office/officeart/2005/8/layout/list1"/>
    <dgm:cxn modelId="{0FAC44CC-C323-4256-B7F5-68DE0D598A2B}" type="presOf" srcId="{3BEFC072-578E-469B-B0B3-BED65B993291}" destId="{5E9B8499-E43C-4549-B5D1-115092AC4EE8}" srcOrd="0" destOrd="0" presId="urn:microsoft.com/office/officeart/2005/8/layout/list1"/>
    <dgm:cxn modelId="{8F7FC6DD-80AC-449E-9CEE-116A3D03D339}" type="presOf" srcId="{86E7CA61-6423-4221-A6F6-101FC62534EE}" destId="{5B7C9D96-A429-439C-8283-C57681418D5F}" srcOrd="0" destOrd="0" presId="urn:microsoft.com/office/officeart/2005/8/layout/list1"/>
    <dgm:cxn modelId="{6C5166E4-562D-4818-AA31-786BD4A9465D}" srcId="{50FEC802-8160-4B1B-89C7-74855D60611A}" destId="{83642873-8910-42BE-ACB6-B4F50030CF3E}" srcOrd="7" destOrd="0" parTransId="{DE73280C-5DD8-40D8-8B4F-BED57E201ECF}" sibTransId="{5EEC691D-EA00-432C-8E14-A7C1DFE3635A}"/>
    <dgm:cxn modelId="{F1279CF3-B84E-43EB-BDD9-4B3091B02791}" srcId="{50FEC802-8160-4B1B-89C7-74855D60611A}" destId="{3BEFC072-578E-469B-B0B3-BED65B993291}" srcOrd="3" destOrd="0" parTransId="{B55BABAC-00FF-4AE2-97D3-BBAFD1C01A09}" sibTransId="{7C2B2209-B444-42BB-ABC4-7245EA2127D1}"/>
    <dgm:cxn modelId="{77F73AFD-D501-4FF6-958C-901A27B4588F}" srcId="{50FEC802-8160-4B1B-89C7-74855D60611A}" destId="{264E7B11-F951-453B-9DFA-8A8DF0C4837B}" srcOrd="6" destOrd="0" parTransId="{B92816BF-FF88-46C9-ADFB-70151B19CB3B}" sibTransId="{2A12DAB3-8363-4765-A816-5697AC60F666}"/>
    <dgm:cxn modelId="{EB9701C5-2400-4CFF-A32C-3C5E8968738D}" type="presParOf" srcId="{0E0F5EEB-5B0B-4EA2-9559-AB3FC2421695}" destId="{215AF488-9FAD-4C2E-82E9-9C07F5F48681}" srcOrd="0" destOrd="0" presId="urn:microsoft.com/office/officeart/2005/8/layout/list1"/>
    <dgm:cxn modelId="{9863A3F4-30DA-44D9-81E0-E050889320E7}" type="presParOf" srcId="{215AF488-9FAD-4C2E-82E9-9C07F5F48681}" destId="{8A458852-2999-4717-9C02-1D17083FA23F}" srcOrd="0" destOrd="0" presId="urn:microsoft.com/office/officeart/2005/8/layout/list1"/>
    <dgm:cxn modelId="{7976EF3E-3DC7-4F8D-B74A-383E86F601AB}" type="presParOf" srcId="{215AF488-9FAD-4C2E-82E9-9C07F5F48681}" destId="{F6CB4491-FBD9-4D50-94AF-3CC0B1EDCC2D}" srcOrd="1" destOrd="0" presId="urn:microsoft.com/office/officeart/2005/8/layout/list1"/>
    <dgm:cxn modelId="{7CC5BFA5-7D8C-41D9-A6E5-DFA9B3199390}" type="presParOf" srcId="{0E0F5EEB-5B0B-4EA2-9559-AB3FC2421695}" destId="{D21B36F0-9CBC-489D-9231-D104FD4AEA18}" srcOrd="1" destOrd="0" presId="urn:microsoft.com/office/officeart/2005/8/layout/list1"/>
    <dgm:cxn modelId="{A1AC1E8D-B0D6-4C28-A1FA-7A025B2CA48C}" type="presParOf" srcId="{0E0F5EEB-5B0B-4EA2-9559-AB3FC2421695}" destId="{4BA8A0E3-3BAF-4EA6-84AC-20F11356F8F5}" srcOrd="2" destOrd="0" presId="urn:microsoft.com/office/officeart/2005/8/layout/list1"/>
    <dgm:cxn modelId="{64DFFBE5-AC13-401B-B5CC-E6FD698FDBB3}" type="presParOf" srcId="{0E0F5EEB-5B0B-4EA2-9559-AB3FC2421695}" destId="{AE5D7AF9-E582-46AC-BC09-261CCE98E605}" srcOrd="3" destOrd="0" presId="urn:microsoft.com/office/officeart/2005/8/layout/list1"/>
    <dgm:cxn modelId="{71CB8D28-7885-4EA5-B919-67E9C58C4B31}" type="presParOf" srcId="{0E0F5EEB-5B0B-4EA2-9559-AB3FC2421695}" destId="{477FFDD9-0562-4585-A6F3-57F46AF714D7}" srcOrd="4" destOrd="0" presId="urn:microsoft.com/office/officeart/2005/8/layout/list1"/>
    <dgm:cxn modelId="{2CAA063A-7CD4-4473-85F2-A27435090460}" type="presParOf" srcId="{477FFDD9-0562-4585-A6F3-57F46AF714D7}" destId="{F906C322-498C-442C-9ABD-56265F1C0C66}" srcOrd="0" destOrd="0" presId="urn:microsoft.com/office/officeart/2005/8/layout/list1"/>
    <dgm:cxn modelId="{830B1377-8920-4A82-911B-2B98D2878D19}" type="presParOf" srcId="{477FFDD9-0562-4585-A6F3-57F46AF714D7}" destId="{84ED0B9A-1775-4697-9AA5-6F34BF05B458}" srcOrd="1" destOrd="0" presId="urn:microsoft.com/office/officeart/2005/8/layout/list1"/>
    <dgm:cxn modelId="{3713DDEF-EF8F-4780-81F5-841CA1F717C4}" type="presParOf" srcId="{0E0F5EEB-5B0B-4EA2-9559-AB3FC2421695}" destId="{7EF76EB4-1A4E-4ABB-97CA-89920D378C03}" srcOrd="5" destOrd="0" presId="urn:microsoft.com/office/officeart/2005/8/layout/list1"/>
    <dgm:cxn modelId="{DFAF7585-76FD-4D90-A113-A9C8E1493997}" type="presParOf" srcId="{0E0F5EEB-5B0B-4EA2-9559-AB3FC2421695}" destId="{647CB164-DBDE-4AD4-88F9-08369FB1C526}" srcOrd="6" destOrd="0" presId="urn:microsoft.com/office/officeart/2005/8/layout/list1"/>
    <dgm:cxn modelId="{BA381199-08E5-4002-B198-CF18D61B584F}" type="presParOf" srcId="{0E0F5EEB-5B0B-4EA2-9559-AB3FC2421695}" destId="{CFFC3F1F-2E92-4A59-993D-24988D68E9C6}" srcOrd="7" destOrd="0" presId="urn:microsoft.com/office/officeart/2005/8/layout/list1"/>
    <dgm:cxn modelId="{3969112B-F8B5-4AB3-8F7C-C948900201B0}" type="presParOf" srcId="{0E0F5EEB-5B0B-4EA2-9559-AB3FC2421695}" destId="{526C5713-9BE6-433B-93F4-D7D78CF5398B}" srcOrd="8" destOrd="0" presId="urn:microsoft.com/office/officeart/2005/8/layout/list1"/>
    <dgm:cxn modelId="{4C6DD69E-BC9C-4184-83DD-16AF47FB5FFE}" type="presParOf" srcId="{526C5713-9BE6-433B-93F4-D7D78CF5398B}" destId="{9AAC6E6C-17C4-47AA-814E-D3D9FD7D6605}" srcOrd="0" destOrd="0" presId="urn:microsoft.com/office/officeart/2005/8/layout/list1"/>
    <dgm:cxn modelId="{53D2D3AB-C9DD-4923-9A7F-E3C68DC70ED0}" type="presParOf" srcId="{526C5713-9BE6-433B-93F4-D7D78CF5398B}" destId="{FBF9D2F7-C4E8-4C7D-B2DA-41AB1CF0E124}" srcOrd="1" destOrd="0" presId="urn:microsoft.com/office/officeart/2005/8/layout/list1"/>
    <dgm:cxn modelId="{71DE88CB-0824-45D4-AE1B-B72994F342C0}" type="presParOf" srcId="{0E0F5EEB-5B0B-4EA2-9559-AB3FC2421695}" destId="{6ED7B950-1003-4F88-BF28-B546F514A454}" srcOrd="9" destOrd="0" presId="urn:microsoft.com/office/officeart/2005/8/layout/list1"/>
    <dgm:cxn modelId="{08EEDF09-41F3-4519-865E-6E4D473FD07F}" type="presParOf" srcId="{0E0F5EEB-5B0B-4EA2-9559-AB3FC2421695}" destId="{13B9CD50-114D-4894-A9DC-1E50546FD73F}" srcOrd="10" destOrd="0" presId="urn:microsoft.com/office/officeart/2005/8/layout/list1"/>
    <dgm:cxn modelId="{302F705B-A0D0-4669-AA91-5CA52FFA8F37}" type="presParOf" srcId="{0E0F5EEB-5B0B-4EA2-9559-AB3FC2421695}" destId="{9C64FC17-3A16-4517-A447-8D029E89BF41}" srcOrd="11" destOrd="0" presId="urn:microsoft.com/office/officeart/2005/8/layout/list1"/>
    <dgm:cxn modelId="{CF1B1576-FED4-4A0C-BE2B-1568CEE363ED}" type="presParOf" srcId="{0E0F5EEB-5B0B-4EA2-9559-AB3FC2421695}" destId="{33D2DECD-BBF9-4ADD-B991-F9A676EE6DBE}" srcOrd="12" destOrd="0" presId="urn:microsoft.com/office/officeart/2005/8/layout/list1"/>
    <dgm:cxn modelId="{9CC04E30-566A-4469-BF09-35AAE40D1134}" type="presParOf" srcId="{33D2DECD-BBF9-4ADD-B991-F9A676EE6DBE}" destId="{5E9B8499-E43C-4549-B5D1-115092AC4EE8}" srcOrd="0" destOrd="0" presId="urn:microsoft.com/office/officeart/2005/8/layout/list1"/>
    <dgm:cxn modelId="{83513C79-CE63-4B04-AAA4-D27D963BFB7D}" type="presParOf" srcId="{33D2DECD-BBF9-4ADD-B991-F9A676EE6DBE}" destId="{7A14AFD9-7853-49FF-A1CE-236E43F7B99B}" srcOrd="1" destOrd="0" presId="urn:microsoft.com/office/officeart/2005/8/layout/list1"/>
    <dgm:cxn modelId="{D0068495-E357-4349-864D-3B464164DAA9}" type="presParOf" srcId="{0E0F5EEB-5B0B-4EA2-9559-AB3FC2421695}" destId="{3E05CBFC-F3F0-4F12-B918-8BF6D151700D}" srcOrd="13" destOrd="0" presId="urn:microsoft.com/office/officeart/2005/8/layout/list1"/>
    <dgm:cxn modelId="{93E2A954-ED9F-4073-9706-E17E64E14065}" type="presParOf" srcId="{0E0F5EEB-5B0B-4EA2-9559-AB3FC2421695}" destId="{8F92CD19-CB3D-4A01-8310-381AC71882D0}" srcOrd="14" destOrd="0" presId="urn:microsoft.com/office/officeart/2005/8/layout/list1"/>
    <dgm:cxn modelId="{98199D5F-50B2-473E-B1C0-870592D8363E}" type="presParOf" srcId="{0E0F5EEB-5B0B-4EA2-9559-AB3FC2421695}" destId="{B47EB9B1-5DB2-41F9-B75A-73C71A6FF5F1}" srcOrd="15" destOrd="0" presId="urn:microsoft.com/office/officeart/2005/8/layout/list1"/>
    <dgm:cxn modelId="{4D8429E9-9063-4415-A964-FF5A0AE71016}" type="presParOf" srcId="{0E0F5EEB-5B0B-4EA2-9559-AB3FC2421695}" destId="{F7DA9334-A2BC-4204-89BC-16134A046D2F}" srcOrd="16" destOrd="0" presId="urn:microsoft.com/office/officeart/2005/8/layout/list1"/>
    <dgm:cxn modelId="{5F643DD3-37BB-4E1F-AF9C-3D33F7980967}" type="presParOf" srcId="{F7DA9334-A2BC-4204-89BC-16134A046D2F}" destId="{9CE11565-F94A-464E-85AE-26E4B3C31E3A}" srcOrd="0" destOrd="0" presId="urn:microsoft.com/office/officeart/2005/8/layout/list1"/>
    <dgm:cxn modelId="{769B1F19-86B0-4D7A-B3E6-000AD5230768}" type="presParOf" srcId="{F7DA9334-A2BC-4204-89BC-16134A046D2F}" destId="{EEB90091-DB36-425C-B58E-6B5F32CFE677}" srcOrd="1" destOrd="0" presId="urn:microsoft.com/office/officeart/2005/8/layout/list1"/>
    <dgm:cxn modelId="{216F3C08-0908-446A-B38B-855B4233C339}" type="presParOf" srcId="{0E0F5EEB-5B0B-4EA2-9559-AB3FC2421695}" destId="{1E81641A-9D27-420F-8C78-1D35FD4A8FBD}" srcOrd="17" destOrd="0" presId="urn:microsoft.com/office/officeart/2005/8/layout/list1"/>
    <dgm:cxn modelId="{B38425DA-E080-4949-8F79-3994AF0B12B3}" type="presParOf" srcId="{0E0F5EEB-5B0B-4EA2-9559-AB3FC2421695}" destId="{C24DF94A-593A-4F44-BBCA-1FEF625A8D44}" srcOrd="18" destOrd="0" presId="urn:microsoft.com/office/officeart/2005/8/layout/list1"/>
    <dgm:cxn modelId="{4BFDF535-2AAC-4494-9D79-5DCD88E6BB00}" type="presParOf" srcId="{0E0F5EEB-5B0B-4EA2-9559-AB3FC2421695}" destId="{62BFD5F8-C64E-4F5E-904D-2591C07E4861}" srcOrd="19" destOrd="0" presId="urn:microsoft.com/office/officeart/2005/8/layout/list1"/>
    <dgm:cxn modelId="{E93A5B76-F98E-4548-827C-28E493D1C897}" type="presParOf" srcId="{0E0F5EEB-5B0B-4EA2-9559-AB3FC2421695}" destId="{E30AA633-DB58-40F9-A10A-A599704BEBF0}" srcOrd="20" destOrd="0" presId="urn:microsoft.com/office/officeart/2005/8/layout/list1"/>
    <dgm:cxn modelId="{BC1B1A6B-3A00-45E7-9980-C9AFE0267DE6}" type="presParOf" srcId="{E30AA633-DB58-40F9-A10A-A599704BEBF0}" destId="{5B7C9D96-A429-439C-8283-C57681418D5F}" srcOrd="0" destOrd="0" presId="urn:microsoft.com/office/officeart/2005/8/layout/list1"/>
    <dgm:cxn modelId="{E6271DC9-2959-4440-9BE1-125097CF36EC}" type="presParOf" srcId="{E30AA633-DB58-40F9-A10A-A599704BEBF0}" destId="{67D9D538-31EC-47B9-BBF3-14D22C7FB3D4}" srcOrd="1" destOrd="0" presId="urn:microsoft.com/office/officeart/2005/8/layout/list1"/>
    <dgm:cxn modelId="{49A3A53C-410A-4EF4-94B0-A08A3B74A678}" type="presParOf" srcId="{0E0F5EEB-5B0B-4EA2-9559-AB3FC2421695}" destId="{1882E122-6D28-42D2-9914-752B99560D37}" srcOrd="21" destOrd="0" presId="urn:microsoft.com/office/officeart/2005/8/layout/list1"/>
    <dgm:cxn modelId="{43521324-F9A5-46A9-A737-572E3963AE14}" type="presParOf" srcId="{0E0F5EEB-5B0B-4EA2-9559-AB3FC2421695}" destId="{4D33AF20-D3E8-4A70-A8D9-BD8CC778BC71}" srcOrd="22" destOrd="0" presId="urn:microsoft.com/office/officeart/2005/8/layout/list1"/>
    <dgm:cxn modelId="{0FE929D2-393D-4FD8-A577-16DA6A556C19}" type="presParOf" srcId="{0E0F5EEB-5B0B-4EA2-9559-AB3FC2421695}" destId="{CD7C74C3-0C8A-4BBC-937E-D7D34B997CEE}" srcOrd="23" destOrd="0" presId="urn:microsoft.com/office/officeart/2005/8/layout/list1"/>
    <dgm:cxn modelId="{B807E5E2-583D-464E-825A-4E28DACA54BC}" type="presParOf" srcId="{0E0F5EEB-5B0B-4EA2-9559-AB3FC2421695}" destId="{232B8C2B-1CD9-4854-9C28-C624D6F0CCCF}" srcOrd="24" destOrd="0" presId="urn:microsoft.com/office/officeart/2005/8/layout/list1"/>
    <dgm:cxn modelId="{9ED45282-7A26-4BDB-9F1F-88F3C547F1FC}" type="presParOf" srcId="{232B8C2B-1CD9-4854-9C28-C624D6F0CCCF}" destId="{FCC50B12-D7F7-407F-956B-85ABA1DC58D6}" srcOrd="0" destOrd="0" presId="urn:microsoft.com/office/officeart/2005/8/layout/list1"/>
    <dgm:cxn modelId="{27F5EB4C-BEDB-4E3F-B472-8ABE2BA14613}" type="presParOf" srcId="{232B8C2B-1CD9-4854-9C28-C624D6F0CCCF}" destId="{4FCD8AD9-1B7E-40C0-B226-68C3FA202837}" srcOrd="1" destOrd="0" presId="urn:microsoft.com/office/officeart/2005/8/layout/list1"/>
    <dgm:cxn modelId="{2AA9AF7E-1479-42C8-BA17-9A1929128D1C}" type="presParOf" srcId="{0E0F5EEB-5B0B-4EA2-9559-AB3FC2421695}" destId="{3495CD19-5EB7-4D86-AFD2-7D1F3C187C75}" srcOrd="25" destOrd="0" presId="urn:microsoft.com/office/officeart/2005/8/layout/list1"/>
    <dgm:cxn modelId="{F3E72EFE-BD81-4601-8E2C-19237636DF32}" type="presParOf" srcId="{0E0F5EEB-5B0B-4EA2-9559-AB3FC2421695}" destId="{E24BE8DD-3430-4D68-A2C2-EA6543C7CE51}" srcOrd="26" destOrd="0" presId="urn:microsoft.com/office/officeart/2005/8/layout/list1"/>
    <dgm:cxn modelId="{857FA988-4E53-41C6-9F96-CBB71F2C6475}" type="presParOf" srcId="{0E0F5EEB-5B0B-4EA2-9559-AB3FC2421695}" destId="{39779F50-8642-4496-9787-F4AB0E5DD184}" srcOrd="27" destOrd="0" presId="urn:microsoft.com/office/officeart/2005/8/layout/list1"/>
    <dgm:cxn modelId="{3AF5FF85-95AB-4A45-8491-7B410113D345}" type="presParOf" srcId="{0E0F5EEB-5B0B-4EA2-9559-AB3FC2421695}" destId="{B04040F9-4A21-4FAE-A3F8-88D527142365}" srcOrd="28" destOrd="0" presId="urn:microsoft.com/office/officeart/2005/8/layout/list1"/>
    <dgm:cxn modelId="{4298E573-D2EA-4CB3-9A7C-79FB837385EB}" type="presParOf" srcId="{B04040F9-4A21-4FAE-A3F8-88D527142365}" destId="{8646EA96-3D48-4819-B45D-758274B7A761}" srcOrd="0" destOrd="0" presId="urn:microsoft.com/office/officeart/2005/8/layout/list1"/>
    <dgm:cxn modelId="{7A94B19C-7A50-4873-831D-EE7F7B615F54}" type="presParOf" srcId="{B04040F9-4A21-4FAE-A3F8-88D527142365}" destId="{8668A8A7-7732-491B-AE9A-A9D754FEB0FE}" srcOrd="1" destOrd="0" presId="urn:microsoft.com/office/officeart/2005/8/layout/list1"/>
    <dgm:cxn modelId="{AB22A53C-A402-4A44-821F-876C565E198E}" type="presParOf" srcId="{0E0F5EEB-5B0B-4EA2-9559-AB3FC2421695}" destId="{8373EE6A-FE5C-402E-8204-6BC1F5BA7746}" srcOrd="29" destOrd="0" presId="urn:microsoft.com/office/officeart/2005/8/layout/list1"/>
    <dgm:cxn modelId="{381203A5-7206-4AD3-B6EF-56FB995DC4DE}" type="presParOf" srcId="{0E0F5EEB-5B0B-4EA2-9559-AB3FC2421695}" destId="{7A0ABADB-6E95-4E8D-9513-8A4F6C7091BA}"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19C98-C120-4939-BEB7-30B84CB86E38}">
      <dsp:nvSpPr>
        <dsp:cNvPr id="0" name=""/>
        <dsp:cNvSpPr/>
      </dsp:nvSpPr>
      <dsp:spPr>
        <a:xfrm>
          <a:off x="-5271075" y="-807290"/>
          <a:ext cx="6276733" cy="6276733"/>
        </a:xfrm>
        <a:prstGeom prst="blockArc">
          <a:avLst>
            <a:gd name="adj1" fmla="val 18900000"/>
            <a:gd name="adj2" fmla="val 2700000"/>
            <a:gd name="adj3" fmla="val 344"/>
          </a:avLst>
        </a:pr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94173A-49A1-47A0-97C5-00E26FF23608}">
      <dsp:nvSpPr>
        <dsp:cNvPr id="0" name=""/>
        <dsp:cNvSpPr/>
      </dsp:nvSpPr>
      <dsp:spPr>
        <a:xfrm>
          <a:off x="526527" y="358426"/>
          <a:ext cx="9265626" cy="717225"/>
        </a:xfrm>
        <a:prstGeom prst="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9298" tIns="78740" rIns="78740" bIns="78740" numCol="1" spcCol="1270" anchor="ctr" anchorCtr="0">
          <a:noAutofit/>
        </a:bodyPr>
        <a:lstStyle/>
        <a:p>
          <a:pPr marL="0" lvl="0" indent="0" algn="l" defTabSz="1377950">
            <a:lnSpc>
              <a:spcPct val="90000"/>
            </a:lnSpc>
            <a:spcBef>
              <a:spcPct val="0"/>
            </a:spcBef>
            <a:spcAft>
              <a:spcPct val="35000"/>
            </a:spcAft>
            <a:buNone/>
          </a:pPr>
          <a:r>
            <a:rPr lang="ru-RU" sz="3100" kern="1200" dirty="0"/>
            <a:t>Конституция РФ</a:t>
          </a:r>
        </a:p>
      </dsp:txBody>
      <dsp:txXfrm>
        <a:off x="526527" y="358426"/>
        <a:ext cx="9265626" cy="717225"/>
      </dsp:txXfrm>
    </dsp:sp>
    <dsp:sp modelId="{D1A222EC-85FE-46F6-ADC5-6D9F5BF73A9E}">
      <dsp:nvSpPr>
        <dsp:cNvPr id="0" name=""/>
        <dsp:cNvSpPr/>
      </dsp:nvSpPr>
      <dsp:spPr>
        <a:xfrm>
          <a:off x="78261" y="268773"/>
          <a:ext cx="896532" cy="896532"/>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4D14B20-AB3C-4389-8F35-D64B02AC5CB1}">
      <dsp:nvSpPr>
        <dsp:cNvPr id="0" name=""/>
        <dsp:cNvSpPr/>
      </dsp:nvSpPr>
      <dsp:spPr>
        <a:xfrm>
          <a:off x="937729" y="1434451"/>
          <a:ext cx="8854425" cy="717225"/>
        </a:xfrm>
        <a:prstGeom prst="rect">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9298" tIns="78740" rIns="78740" bIns="78740" numCol="1" spcCol="1270" anchor="ctr" anchorCtr="0">
          <a:noAutofit/>
        </a:bodyPr>
        <a:lstStyle/>
        <a:p>
          <a:pPr marL="0" lvl="0" indent="0" algn="l" defTabSz="1377950">
            <a:lnSpc>
              <a:spcPct val="90000"/>
            </a:lnSpc>
            <a:spcBef>
              <a:spcPct val="0"/>
            </a:spcBef>
            <a:spcAft>
              <a:spcPct val="35000"/>
            </a:spcAft>
            <a:buNone/>
          </a:pPr>
          <a:r>
            <a:rPr lang="ru-RU" sz="3100" kern="1200" dirty="0"/>
            <a:t>Трудовой кодекс РФ (ТК РФ)</a:t>
          </a:r>
        </a:p>
      </dsp:txBody>
      <dsp:txXfrm>
        <a:off x="937729" y="1434451"/>
        <a:ext cx="8854425" cy="717225"/>
      </dsp:txXfrm>
    </dsp:sp>
    <dsp:sp modelId="{7090057B-73EC-4815-85EF-163E1C3C5A00}">
      <dsp:nvSpPr>
        <dsp:cNvPr id="0" name=""/>
        <dsp:cNvSpPr/>
      </dsp:nvSpPr>
      <dsp:spPr>
        <a:xfrm>
          <a:off x="489463" y="1344798"/>
          <a:ext cx="896532" cy="89653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44FD928-2889-4E30-8BC0-FB8C2A67475E}">
      <dsp:nvSpPr>
        <dsp:cNvPr id="0" name=""/>
        <dsp:cNvSpPr/>
      </dsp:nvSpPr>
      <dsp:spPr>
        <a:xfrm>
          <a:off x="937729" y="2510476"/>
          <a:ext cx="8854425" cy="717225"/>
        </a:xfrm>
        <a:prstGeom prst="rect">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9298" tIns="78740" rIns="78740" bIns="78740" numCol="1" spcCol="1270" anchor="ctr" anchorCtr="0">
          <a:noAutofit/>
        </a:bodyPr>
        <a:lstStyle/>
        <a:p>
          <a:pPr marL="0" lvl="0" indent="0" algn="l" defTabSz="1377950">
            <a:lnSpc>
              <a:spcPct val="90000"/>
            </a:lnSpc>
            <a:spcBef>
              <a:spcPct val="0"/>
            </a:spcBef>
            <a:spcAft>
              <a:spcPct val="35000"/>
            </a:spcAft>
            <a:buNone/>
          </a:pPr>
          <a:r>
            <a:rPr lang="ru-RU" sz="3100" kern="1200" dirty="0"/>
            <a:t>Иные федеральные законы и подзаконные акты</a:t>
          </a:r>
        </a:p>
      </dsp:txBody>
      <dsp:txXfrm>
        <a:off x="937729" y="2510476"/>
        <a:ext cx="8854425" cy="717225"/>
      </dsp:txXfrm>
    </dsp:sp>
    <dsp:sp modelId="{73A24B33-DDBA-411D-B2B1-BFE2672D785B}">
      <dsp:nvSpPr>
        <dsp:cNvPr id="0" name=""/>
        <dsp:cNvSpPr/>
      </dsp:nvSpPr>
      <dsp:spPr>
        <a:xfrm>
          <a:off x="489463" y="2420822"/>
          <a:ext cx="896532" cy="896532"/>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2D81BFB-CEFC-4955-840F-B82BFC496FE6}">
      <dsp:nvSpPr>
        <dsp:cNvPr id="0" name=""/>
        <dsp:cNvSpPr/>
      </dsp:nvSpPr>
      <dsp:spPr>
        <a:xfrm>
          <a:off x="526527" y="3586501"/>
          <a:ext cx="9265626" cy="717225"/>
        </a:xfrm>
        <a:prstGeom prst="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9298" tIns="78740" rIns="78740" bIns="78740" numCol="1" spcCol="1270" anchor="ctr" anchorCtr="0">
          <a:noAutofit/>
        </a:bodyPr>
        <a:lstStyle/>
        <a:p>
          <a:pPr marL="0" lvl="0" indent="0" algn="l" defTabSz="1377950">
            <a:lnSpc>
              <a:spcPct val="90000"/>
            </a:lnSpc>
            <a:spcBef>
              <a:spcPct val="0"/>
            </a:spcBef>
            <a:spcAft>
              <a:spcPct val="35000"/>
            </a:spcAft>
            <a:buNone/>
          </a:pPr>
          <a:r>
            <a:rPr lang="ru-RU" sz="3100" kern="1200" dirty="0"/>
            <a:t>Законы и подзаконные акты субъектов РФ</a:t>
          </a:r>
        </a:p>
      </dsp:txBody>
      <dsp:txXfrm>
        <a:off x="526527" y="3586501"/>
        <a:ext cx="9265626" cy="717225"/>
      </dsp:txXfrm>
    </dsp:sp>
    <dsp:sp modelId="{F7F024F4-4D45-4A12-924C-E086A32D5BFB}">
      <dsp:nvSpPr>
        <dsp:cNvPr id="0" name=""/>
        <dsp:cNvSpPr/>
      </dsp:nvSpPr>
      <dsp:spPr>
        <a:xfrm>
          <a:off x="78261" y="3496847"/>
          <a:ext cx="896532" cy="896532"/>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E9739-9E22-4677-9866-6FD5E37C2600}">
      <dsp:nvSpPr>
        <dsp:cNvPr id="0" name=""/>
        <dsp:cNvSpPr/>
      </dsp:nvSpPr>
      <dsp:spPr>
        <a:xfrm>
          <a:off x="0" y="0"/>
          <a:ext cx="10156021" cy="0"/>
        </a:xfrm>
        <a:prstGeom prst="line">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5">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8060004B-426A-456E-9D88-A08143A3D264}">
      <dsp:nvSpPr>
        <dsp:cNvPr id="0" name=""/>
        <dsp:cNvSpPr/>
      </dsp:nvSpPr>
      <dsp:spPr>
        <a:xfrm>
          <a:off x="0" y="0"/>
          <a:ext cx="2031204" cy="2356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ru-RU" sz="3000" kern="1200" dirty="0"/>
            <a:t>Общая часть</a:t>
          </a:r>
        </a:p>
      </dsp:txBody>
      <dsp:txXfrm>
        <a:off x="0" y="0"/>
        <a:ext cx="2031204" cy="2356833"/>
      </dsp:txXfrm>
    </dsp:sp>
    <dsp:sp modelId="{1B23CA74-8F21-4B25-B6BF-8E252D0BF548}">
      <dsp:nvSpPr>
        <dsp:cNvPr id="0" name=""/>
        <dsp:cNvSpPr/>
      </dsp:nvSpPr>
      <dsp:spPr>
        <a:xfrm>
          <a:off x="2183544" y="27705"/>
          <a:ext cx="7972476" cy="554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ru-RU" sz="1400" kern="1200" dirty="0"/>
            <a:t>понятие, цели, принципы и задачи, теоретические положения трудового права</a:t>
          </a:r>
        </a:p>
      </dsp:txBody>
      <dsp:txXfrm>
        <a:off x="2183544" y="27705"/>
        <a:ext cx="7972476" cy="554109"/>
      </dsp:txXfrm>
    </dsp:sp>
    <dsp:sp modelId="{2A3A4549-FC69-41F6-AD40-7BE14FD8294C}">
      <dsp:nvSpPr>
        <dsp:cNvPr id="0" name=""/>
        <dsp:cNvSpPr/>
      </dsp:nvSpPr>
      <dsp:spPr>
        <a:xfrm>
          <a:off x="2031204" y="581814"/>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B7F258B-5B2C-4575-B912-A142F4BBE2B1}">
      <dsp:nvSpPr>
        <dsp:cNvPr id="0" name=""/>
        <dsp:cNvSpPr/>
      </dsp:nvSpPr>
      <dsp:spPr>
        <a:xfrm>
          <a:off x="2183544" y="609520"/>
          <a:ext cx="7972476" cy="554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ru-RU" sz="1400" kern="1200" dirty="0"/>
            <a:t>трудовые правоотношения</a:t>
          </a:r>
        </a:p>
      </dsp:txBody>
      <dsp:txXfrm>
        <a:off x="2183544" y="609520"/>
        <a:ext cx="7972476" cy="554109"/>
      </dsp:txXfrm>
    </dsp:sp>
    <dsp:sp modelId="{EEEAD830-E1AE-48A0-ABA7-FF05A8FA5DC0}">
      <dsp:nvSpPr>
        <dsp:cNvPr id="0" name=""/>
        <dsp:cNvSpPr/>
      </dsp:nvSpPr>
      <dsp:spPr>
        <a:xfrm>
          <a:off x="2031204" y="1163629"/>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AC3A129-5089-4ED9-B66A-F7A1E3254A81}">
      <dsp:nvSpPr>
        <dsp:cNvPr id="0" name=""/>
        <dsp:cNvSpPr/>
      </dsp:nvSpPr>
      <dsp:spPr>
        <a:xfrm>
          <a:off x="2183544" y="1191334"/>
          <a:ext cx="7972476" cy="554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ru-RU" sz="1400" kern="1200" dirty="0"/>
            <a:t>права и обязанности участников трудовых правоотношений</a:t>
          </a:r>
        </a:p>
      </dsp:txBody>
      <dsp:txXfrm>
        <a:off x="2183544" y="1191334"/>
        <a:ext cx="7972476" cy="554109"/>
      </dsp:txXfrm>
    </dsp:sp>
    <dsp:sp modelId="{BB21525B-31AA-406E-8DC3-76C2C0907C2E}">
      <dsp:nvSpPr>
        <dsp:cNvPr id="0" name=""/>
        <dsp:cNvSpPr/>
      </dsp:nvSpPr>
      <dsp:spPr>
        <a:xfrm>
          <a:off x="2031204" y="1745443"/>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F084410-907A-46F5-BFC5-22B97ED4550A}">
      <dsp:nvSpPr>
        <dsp:cNvPr id="0" name=""/>
        <dsp:cNvSpPr/>
      </dsp:nvSpPr>
      <dsp:spPr>
        <a:xfrm>
          <a:off x="2183544" y="1773149"/>
          <a:ext cx="7972476" cy="554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ru-RU" sz="1400" kern="1200" dirty="0"/>
            <a:t>социальное партнерство</a:t>
          </a:r>
          <a:endParaRPr lang="ru-RU" sz="900" kern="1200" dirty="0"/>
        </a:p>
      </dsp:txBody>
      <dsp:txXfrm>
        <a:off x="2183544" y="1773149"/>
        <a:ext cx="7972476" cy="554109"/>
      </dsp:txXfrm>
    </dsp:sp>
    <dsp:sp modelId="{ED2AE3A8-2593-43AC-9CF7-524558825585}">
      <dsp:nvSpPr>
        <dsp:cNvPr id="0" name=""/>
        <dsp:cNvSpPr/>
      </dsp:nvSpPr>
      <dsp:spPr>
        <a:xfrm>
          <a:off x="2031204" y="2327258"/>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D899F5BC-C1BA-453C-91C7-5FB76FE3116F}">
      <dsp:nvSpPr>
        <dsp:cNvPr id="0" name=""/>
        <dsp:cNvSpPr/>
      </dsp:nvSpPr>
      <dsp:spPr>
        <a:xfrm>
          <a:off x="0" y="2356833"/>
          <a:ext cx="10156021" cy="0"/>
        </a:xfrm>
        <a:prstGeom prst="line">
          <a:avLst/>
        </a:prstGeom>
        <a:gradFill rotWithShape="0">
          <a:gsLst>
            <a:gs pos="0">
              <a:schemeClr val="accent5">
                <a:hueOff val="-682995"/>
                <a:satOff val="-59431"/>
                <a:lumOff val="-588"/>
                <a:alphaOff val="0"/>
                <a:tint val="100000"/>
                <a:shade val="85000"/>
                <a:satMod val="100000"/>
                <a:lumMod val="100000"/>
              </a:schemeClr>
            </a:gs>
            <a:gs pos="100000">
              <a:schemeClr val="accent5">
                <a:hueOff val="-682995"/>
                <a:satOff val="-59431"/>
                <a:lumOff val="-588"/>
                <a:alphaOff val="0"/>
                <a:tint val="90000"/>
                <a:shade val="100000"/>
                <a:satMod val="150000"/>
                <a:lumMod val="100000"/>
              </a:schemeClr>
            </a:gs>
          </a:gsLst>
          <a:path path="circle">
            <a:fillToRect l="100000" t="100000" r="100000" b="100000"/>
          </a:path>
        </a:gradFill>
        <a:ln w="9525" cap="flat" cmpd="sng" algn="ctr">
          <a:solidFill>
            <a:schemeClr val="accent5">
              <a:hueOff val="-682995"/>
              <a:satOff val="-59431"/>
              <a:lumOff val="-588"/>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8CC72C62-6290-4055-B868-4D384338FD59}">
      <dsp:nvSpPr>
        <dsp:cNvPr id="0" name=""/>
        <dsp:cNvSpPr/>
      </dsp:nvSpPr>
      <dsp:spPr>
        <a:xfrm>
          <a:off x="0" y="2356833"/>
          <a:ext cx="2031204" cy="2356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ru-RU" sz="3000" kern="1200" dirty="0"/>
            <a:t>Особенная часть</a:t>
          </a:r>
        </a:p>
      </dsp:txBody>
      <dsp:txXfrm>
        <a:off x="0" y="2356833"/>
        <a:ext cx="2031204" cy="2356833"/>
      </dsp:txXfrm>
    </dsp:sp>
    <dsp:sp modelId="{B5906E7E-3F38-41AB-A6DF-53946E0CF1DF}">
      <dsp:nvSpPr>
        <dsp:cNvPr id="0" name=""/>
        <dsp:cNvSpPr/>
      </dsp:nvSpPr>
      <dsp:spPr>
        <a:xfrm>
          <a:off x="2183544" y="2366989"/>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трудовой договор</a:t>
          </a:r>
        </a:p>
      </dsp:txBody>
      <dsp:txXfrm>
        <a:off x="2183544" y="2366989"/>
        <a:ext cx="7972476" cy="203115"/>
      </dsp:txXfrm>
    </dsp:sp>
    <dsp:sp modelId="{927D52AA-491C-43C0-8E3A-04D31EAD9E85}">
      <dsp:nvSpPr>
        <dsp:cNvPr id="0" name=""/>
        <dsp:cNvSpPr/>
      </dsp:nvSpPr>
      <dsp:spPr>
        <a:xfrm>
          <a:off x="2031204" y="2570105"/>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C69325D2-B49B-4625-BC26-3D550932B71D}">
      <dsp:nvSpPr>
        <dsp:cNvPr id="0" name=""/>
        <dsp:cNvSpPr/>
      </dsp:nvSpPr>
      <dsp:spPr>
        <a:xfrm>
          <a:off x="2183544" y="2580261"/>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рабочее время</a:t>
          </a:r>
        </a:p>
      </dsp:txBody>
      <dsp:txXfrm>
        <a:off x="2183544" y="2580261"/>
        <a:ext cx="7972476" cy="203115"/>
      </dsp:txXfrm>
    </dsp:sp>
    <dsp:sp modelId="{72DD4358-F1E2-4C8A-BC5C-F4A8ED508F40}">
      <dsp:nvSpPr>
        <dsp:cNvPr id="0" name=""/>
        <dsp:cNvSpPr/>
      </dsp:nvSpPr>
      <dsp:spPr>
        <a:xfrm>
          <a:off x="2031204" y="2783377"/>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E63531C1-530C-48B1-93C0-5CF02F2536E2}">
      <dsp:nvSpPr>
        <dsp:cNvPr id="0" name=""/>
        <dsp:cNvSpPr/>
      </dsp:nvSpPr>
      <dsp:spPr>
        <a:xfrm>
          <a:off x="2183544" y="2793533"/>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время отдыха</a:t>
          </a:r>
        </a:p>
      </dsp:txBody>
      <dsp:txXfrm>
        <a:off x="2183544" y="2793533"/>
        <a:ext cx="7972476" cy="203115"/>
      </dsp:txXfrm>
    </dsp:sp>
    <dsp:sp modelId="{939FDD0B-4DA1-4F31-A15F-D341F38F9434}">
      <dsp:nvSpPr>
        <dsp:cNvPr id="0" name=""/>
        <dsp:cNvSpPr/>
      </dsp:nvSpPr>
      <dsp:spPr>
        <a:xfrm>
          <a:off x="2031204" y="2996648"/>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181C217-E4C9-44BE-891B-15BF8788DFE6}">
      <dsp:nvSpPr>
        <dsp:cNvPr id="0" name=""/>
        <dsp:cNvSpPr/>
      </dsp:nvSpPr>
      <dsp:spPr>
        <a:xfrm>
          <a:off x="2183544" y="3006804"/>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оплата и нормирование труда</a:t>
          </a:r>
        </a:p>
      </dsp:txBody>
      <dsp:txXfrm>
        <a:off x="2183544" y="3006804"/>
        <a:ext cx="7972476" cy="203115"/>
      </dsp:txXfrm>
    </dsp:sp>
    <dsp:sp modelId="{BE4FAA18-A4BE-4DE4-84B6-AFCABD674971}">
      <dsp:nvSpPr>
        <dsp:cNvPr id="0" name=""/>
        <dsp:cNvSpPr/>
      </dsp:nvSpPr>
      <dsp:spPr>
        <a:xfrm>
          <a:off x="2031204" y="3209920"/>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7168C023-E1B4-4104-A2D5-FC4E6D06B06C}">
      <dsp:nvSpPr>
        <dsp:cNvPr id="0" name=""/>
        <dsp:cNvSpPr/>
      </dsp:nvSpPr>
      <dsp:spPr>
        <a:xfrm>
          <a:off x="2183544" y="3220076"/>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трудовые гарантии и компенсации</a:t>
          </a:r>
        </a:p>
      </dsp:txBody>
      <dsp:txXfrm>
        <a:off x="2183544" y="3220076"/>
        <a:ext cx="7972476" cy="203115"/>
      </dsp:txXfrm>
    </dsp:sp>
    <dsp:sp modelId="{357623C0-43D1-4A50-A0F5-582F2F50FA9A}">
      <dsp:nvSpPr>
        <dsp:cNvPr id="0" name=""/>
        <dsp:cNvSpPr/>
      </dsp:nvSpPr>
      <dsp:spPr>
        <a:xfrm>
          <a:off x="2031204" y="3423192"/>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61A32C88-ACAE-4175-87F5-79EC75807FA0}">
      <dsp:nvSpPr>
        <dsp:cNvPr id="0" name=""/>
        <dsp:cNvSpPr/>
      </dsp:nvSpPr>
      <dsp:spPr>
        <a:xfrm>
          <a:off x="2183544" y="3433347"/>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трудовой распорядок и дисциплина труда</a:t>
          </a:r>
        </a:p>
      </dsp:txBody>
      <dsp:txXfrm>
        <a:off x="2183544" y="3433347"/>
        <a:ext cx="7972476" cy="203115"/>
      </dsp:txXfrm>
    </dsp:sp>
    <dsp:sp modelId="{C4EC9160-3A7D-40B7-A430-223C477D9629}">
      <dsp:nvSpPr>
        <dsp:cNvPr id="0" name=""/>
        <dsp:cNvSpPr/>
      </dsp:nvSpPr>
      <dsp:spPr>
        <a:xfrm>
          <a:off x="2031204" y="3636463"/>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20C4C173-F081-406E-89B1-2E4E5B136120}">
      <dsp:nvSpPr>
        <dsp:cNvPr id="0" name=""/>
        <dsp:cNvSpPr/>
      </dsp:nvSpPr>
      <dsp:spPr>
        <a:xfrm>
          <a:off x="2183544" y="3646619"/>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квалификация работника</a:t>
          </a:r>
        </a:p>
      </dsp:txBody>
      <dsp:txXfrm>
        <a:off x="2183544" y="3646619"/>
        <a:ext cx="7972476" cy="203115"/>
      </dsp:txXfrm>
    </dsp:sp>
    <dsp:sp modelId="{00D8ABF2-25EE-4DF1-9887-E975942AC128}">
      <dsp:nvSpPr>
        <dsp:cNvPr id="0" name=""/>
        <dsp:cNvSpPr/>
      </dsp:nvSpPr>
      <dsp:spPr>
        <a:xfrm>
          <a:off x="2031204" y="3849735"/>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B8592F36-2A9E-45EF-B7EE-7B94E3AB408B}">
      <dsp:nvSpPr>
        <dsp:cNvPr id="0" name=""/>
        <dsp:cNvSpPr/>
      </dsp:nvSpPr>
      <dsp:spPr>
        <a:xfrm>
          <a:off x="2183544" y="3859891"/>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охрана труда</a:t>
          </a:r>
        </a:p>
      </dsp:txBody>
      <dsp:txXfrm>
        <a:off x="2183544" y="3859891"/>
        <a:ext cx="7972476" cy="203115"/>
      </dsp:txXfrm>
    </dsp:sp>
    <dsp:sp modelId="{DBD70C43-B1AD-4FD3-B15B-B57F7F3BA799}">
      <dsp:nvSpPr>
        <dsp:cNvPr id="0" name=""/>
        <dsp:cNvSpPr/>
      </dsp:nvSpPr>
      <dsp:spPr>
        <a:xfrm>
          <a:off x="2031204" y="4063006"/>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D837745-DFBE-4FD5-832B-D16BF4A2F6F5}">
      <dsp:nvSpPr>
        <dsp:cNvPr id="0" name=""/>
        <dsp:cNvSpPr/>
      </dsp:nvSpPr>
      <dsp:spPr>
        <a:xfrm>
          <a:off x="2183544" y="4073162"/>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материальная ответственность сторон трудового договора</a:t>
          </a:r>
        </a:p>
      </dsp:txBody>
      <dsp:txXfrm>
        <a:off x="2183544" y="4073162"/>
        <a:ext cx="7972476" cy="203115"/>
      </dsp:txXfrm>
    </dsp:sp>
    <dsp:sp modelId="{FF762AB7-0142-4729-BA16-109764CC413E}">
      <dsp:nvSpPr>
        <dsp:cNvPr id="0" name=""/>
        <dsp:cNvSpPr/>
      </dsp:nvSpPr>
      <dsp:spPr>
        <a:xfrm>
          <a:off x="2031204" y="4276278"/>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52C956A9-AFA8-4BA8-8619-C678DB9C0460}">
      <dsp:nvSpPr>
        <dsp:cNvPr id="0" name=""/>
        <dsp:cNvSpPr/>
      </dsp:nvSpPr>
      <dsp:spPr>
        <a:xfrm>
          <a:off x="2183544" y="4286434"/>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защита трудовых прав</a:t>
          </a:r>
        </a:p>
      </dsp:txBody>
      <dsp:txXfrm>
        <a:off x="2183544" y="4286434"/>
        <a:ext cx="7972476" cy="203115"/>
      </dsp:txXfrm>
    </dsp:sp>
    <dsp:sp modelId="{D31C02B9-A957-4173-8C18-7C6A5D4F7CE3}">
      <dsp:nvSpPr>
        <dsp:cNvPr id="0" name=""/>
        <dsp:cNvSpPr/>
      </dsp:nvSpPr>
      <dsp:spPr>
        <a:xfrm>
          <a:off x="2031204" y="4489550"/>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FCA4BBD-FB99-4B92-9762-9A80B41F7B41}">
      <dsp:nvSpPr>
        <dsp:cNvPr id="0" name=""/>
        <dsp:cNvSpPr/>
      </dsp:nvSpPr>
      <dsp:spPr>
        <a:xfrm>
          <a:off x="2183544" y="4499705"/>
          <a:ext cx="7972476" cy="203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ru-RU" sz="1200" kern="1200" dirty="0"/>
            <a:t>особенности регулирования труда отдельных категорий работников</a:t>
          </a:r>
        </a:p>
      </dsp:txBody>
      <dsp:txXfrm>
        <a:off x="2183544" y="4499705"/>
        <a:ext cx="7972476" cy="203115"/>
      </dsp:txXfrm>
    </dsp:sp>
    <dsp:sp modelId="{10D2FFC4-0BFF-48CE-B382-DEA34A22E33B}">
      <dsp:nvSpPr>
        <dsp:cNvPr id="0" name=""/>
        <dsp:cNvSpPr/>
      </dsp:nvSpPr>
      <dsp:spPr>
        <a:xfrm>
          <a:off x="2031204" y="4702821"/>
          <a:ext cx="8124816" cy="0"/>
        </a:xfrm>
        <a:prstGeom prst="line">
          <a:avLst/>
        </a:prstGeom>
        <a:solidFill>
          <a:schemeClr val="accent5">
            <a:hueOff val="0"/>
            <a:satOff val="0"/>
            <a:lumOff val="0"/>
            <a:alphaOff val="0"/>
          </a:schemeClr>
        </a:solidFill>
        <a:ln w="15875"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EE910-C81B-4BB8-BD8F-452FB55480E7}">
      <dsp:nvSpPr>
        <dsp:cNvPr id="0" name=""/>
        <dsp:cNvSpPr/>
      </dsp:nvSpPr>
      <dsp:spPr>
        <a:xfrm>
          <a:off x="0" y="912462"/>
          <a:ext cx="9720262" cy="378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DBFAA3C-D838-4964-85A6-EE2EEF2BE684}">
      <dsp:nvSpPr>
        <dsp:cNvPr id="0" name=""/>
        <dsp:cNvSpPr/>
      </dsp:nvSpPr>
      <dsp:spPr>
        <a:xfrm>
          <a:off x="486013" y="691062"/>
          <a:ext cx="6804183" cy="442800"/>
        </a:xfrm>
        <a:prstGeom prst="roundRect">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7182" tIns="0" rIns="257182" bIns="0" numCol="1" spcCol="1270" anchor="ctr" anchorCtr="0">
          <a:noAutofit/>
        </a:bodyPr>
        <a:lstStyle/>
        <a:p>
          <a:pPr marL="0" lvl="0" indent="0" algn="l" defTabSz="666750">
            <a:lnSpc>
              <a:spcPct val="90000"/>
            </a:lnSpc>
            <a:spcBef>
              <a:spcPct val="0"/>
            </a:spcBef>
            <a:spcAft>
              <a:spcPct val="35000"/>
            </a:spcAft>
            <a:buNone/>
          </a:pPr>
          <a:r>
            <a:rPr lang="ru-RU" sz="1500" kern="1200" dirty="0"/>
            <a:t>Коллективные переговоры при регулировании трудовых отношений</a:t>
          </a:r>
        </a:p>
      </dsp:txBody>
      <dsp:txXfrm>
        <a:off x="507629" y="712678"/>
        <a:ext cx="6760951" cy="399568"/>
      </dsp:txXfrm>
    </dsp:sp>
    <dsp:sp modelId="{E0F86F6D-646B-4EF1-B3B7-CCD39A192307}">
      <dsp:nvSpPr>
        <dsp:cNvPr id="0" name=""/>
        <dsp:cNvSpPr/>
      </dsp:nvSpPr>
      <dsp:spPr>
        <a:xfrm>
          <a:off x="0" y="1592862"/>
          <a:ext cx="9720262" cy="378000"/>
        </a:xfrm>
        <a:prstGeom prst="rect">
          <a:avLst/>
        </a:prstGeom>
        <a:solidFill>
          <a:schemeClr val="lt1">
            <a:alpha val="90000"/>
            <a:hueOff val="0"/>
            <a:satOff val="0"/>
            <a:lumOff val="0"/>
            <a:alphaOff val="0"/>
          </a:schemeClr>
        </a:solidFill>
        <a:ln w="9525" cap="flat" cmpd="sng" algn="ctr">
          <a:solidFill>
            <a:schemeClr val="accent3">
              <a:hueOff val="-153651"/>
              <a:satOff val="8472"/>
              <a:lumOff val="-654"/>
              <a:alphaOff val="0"/>
            </a:schemeClr>
          </a:solidFill>
          <a:prstDash val="solid"/>
        </a:ln>
        <a:effectLst/>
      </dsp:spPr>
      <dsp:style>
        <a:lnRef idx="1">
          <a:scrgbClr r="0" g="0" b="0"/>
        </a:lnRef>
        <a:fillRef idx="1">
          <a:scrgbClr r="0" g="0" b="0"/>
        </a:fillRef>
        <a:effectRef idx="0">
          <a:scrgbClr r="0" g="0" b="0"/>
        </a:effectRef>
        <a:fontRef idx="minor"/>
      </dsp:style>
    </dsp:sp>
    <dsp:sp modelId="{2392A8AA-3156-4ECB-A144-2F4D8CFFEEB8}">
      <dsp:nvSpPr>
        <dsp:cNvPr id="0" name=""/>
        <dsp:cNvSpPr/>
      </dsp:nvSpPr>
      <dsp:spPr>
        <a:xfrm>
          <a:off x="486013" y="1371462"/>
          <a:ext cx="6804183" cy="442800"/>
        </a:xfrm>
        <a:prstGeom prst="roundRect">
          <a:avLst/>
        </a:prstGeom>
        <a:gradFill rotWithShape="0">
          <a:gsLst>
            <a:gs pos="0">
              <a:schemeClr val="accent3">
                <a:hueOff val="-153651"/>
                <a:satOff val="8472"/>
                <a:lumOff val="-654"/>
                <a:alphaOff val="0"/>
                <a:tint val="100000"/>
                <a:shade val="85000"/>
                <a:satMod val="100000"/>
                <a:lumMod val="100000"/>
              </a:schemeClr>
            </a:gs>
            <a:gs pos="100000">
              <a:schemeClr val="accent3">
                <a:hueOff val="-153651"/>
                <a:satOff val="8472"/>
                <a:lumOff val="-654"/>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7182" tIns="0" rIns="257182" bIns="0" numCol="1" spcCol="1270" anchor="ctr" anchorCtr="0">
          <a:noAutofit/>
        </a:bodyPr>
        <a:lstStyle/>
        <a:p>
          <a:pPr marL="0" lvl="0" indent="0" algn="l" defTabSz="666750">
            <a:lnSpc>
              <a:spcPct val="90000"/>
            </a:lnSpc>
            <a:spcBef>
              <a:spcPct val="0"/>
            </a:spcBef>
            <a:spcAft>
              <a:spcPct val="35000"/>
            </a:spcAft>
            <a:buNone/>
          </a:pPr>
          <a:r>
            <a:rPr lang="ru-RU" sz="1500" kern="1200" dirty="0"/>
            <a:t>Коллективные договоры</a:t>
          </a:r>
        </a:p>
      </dsp:txBody>
      <dsp:txXfrm>
        <a:off x="507629" y="1393078"/>
        <a:ext cx="6760951" cy="399568"/>
      </dsp:txXfrm>
    </dsp:sp>
    <dsp:sp modelId="{BF483F54-41DA-4EA7-875B-AD2AE87558E6}">
      <dsp:nvSpPr>
        <dsp:cNvPr id="0" name=""/>
        <dsp:cNvSpPr/>
      </dsp:nvSpPr>
      <dsp:spPr>
        <a:xfrm>
          <a:off x="0" y="2273262"/>
          <a:ext cx="9720262" cy="378000"/>
        </a:xfrm>
        <a:prstGeom prst="rect">
          <a:avLst/>
        </a:prstGeom>
        <a:solidFill>
          <a:schemeClr val="lt1">
            <a:alpha val="90000"/>
            <a:hueOff val="0"/>
            <a:satOff val="0"/>
            <a:lumOff val="0"/>
            <a:alphaOff val="0"/>
          </a:schemeClr>
        </a:solidFill>
        <a:ln w="9525" cap="flat" cmpd="sng" algn="ctr">
          <a:solidFill>
            <a:schemeClr val="accent3">
              <a:hueOff val="-307302"/>
              <a:satOff val="16944"/>
              <a:lumOff val="-1308"/>
              <a:alphaOff val="0"/>
            </a:schemeClr>
          </a:solidFill>
          <a:prstDash val="solid"/>
        </a:ln>
        <a:effectLst/>
      </dsp:spPr>
      <dsp:style>
        <a:lnRef idx="1">
          <a:scrgbClr r="0" g="0" b="0"/>
        </a:lnRef>
        <a:fillRef idx="1">
          <a:scrgbClr r="0" g="0" b="0"/>
        </a:fillRef>
        <a:effectRef idx="0">
          <a:scrgbClr r="0" g="0" b="0"/>
        </a:effectRef>
        <a:fontRef idx="minor"/>
      </dsp:style>
    </dsp:sp>
    <dsp:sp modelId="{AD652983-FCD1-47DD-A89E-24D98495E3A5}">
      <dsp:nvSpPr>
        <dsp:cNvPr id="0" name=""/>
        <dsp:cNvSpPr/>
      </dsp:nvSpPr>
      <dsp:spPr>
        <a:xfrm>
          <a:off x="486013" y="2051862"/>
          <a:ext cx="6804183" cy="442800"/>
        </a:xfrm>
        <a:prstGeom prst="roundRect">
          <a:avLst/>
        </a:prstGeom>
        <a:gradFill rotWithShape="0">
          <a:gsLst>
            <a:gs pos="0">
              <a:schemeClr val="accent3">
                <a:hueOff val="-307302"/>
                <a:satOff val="16944"/>
                <a:lumOff val="-1308"/>
                <a:alphaOff val="0"/>
                <a:tint val="100000"/>
                <a:shade val="85000"/>
                <a:satMod val="100000"/>
                <a:lumMod val="100000"/>
              </a:schemeClr>
            </a:gs>
            <a:gs pos="100000">
              <a:schemeClr val="accent3">
                <a:hueOff val="-307302"/>
                <a:satOff val="16944"/>
                <a:lumOff val="-1308"/>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7182" tIns="0" rIns="257182" bIns="0" numCol="1" spcCol="1270" anchor="ctr" anchorCtr="0">
          <a:noAutofit/>
        </a:bodyPr>
        <a:lstStyle/>
        <a:p>
          <a:pPr marL="0" lvl="0" indent="0" algn="l" defTabSz="666750">
            <a:lnSpc>
              <a:spcPct val="90000"/>
            </a:lnSpc>
            <a:spcBef>
              <a:spcPct val="0"/>
            </a:spcBef>
            <a:spcAft>
              <a:spcPct val="35000"/>
            </a:spcAft>
            <a:buNone/>
          </a:pPr>
          <a:r>
            <a:rPr lang="ru-RU" sz="1500" kern="1200" dirty="0"/>
            <a:t>Участие работников и их представителей в управлении организацией</a:t>
          </a:r>
        </a:p>
      </dsp:txBody>
      <dsp:txXfrm>
        <a:off x="507629" y="2073478"/>
        <a:ext cx="6760951" cy="399568"/>
      </dsp:txXfrm>
    </dsp:sp>
    <dsp:sp modelId="{7A85BA4E-7639-45FE-9A4B-97A54776412C}">
      <dsp:nvSpPr>
        <dsp:cNvPr id="0" name=""/>
        <dsp:cNvSpPr/>
      </dsp:nvSpPr>
      <dsp:spPr>
        <a:xfrm>
          <a:off x="0" y="2953662"/>
          <a:ext cx="9720262" cy="378000"/>
        </a:xfrm>
        <a:prstGeom prst="rect">
          <a:avLst/>
        </a:prstGeom>
        <a:solidFill>
          <a:schemeClr val="lt1">
            <a:alpha val="90000"/>
            <a:hueOff val="0"/>
            <a:satOff val="0"/>
            <a:lumOff val="0"/>
            <a:alphaOff val="0"/>
          </a:schemeClr>
        </a:solidFill>
        <a:ln w="9525" cap="flat" cmpd="sng" algn="ctr">
          <a:solidFill>
            <a:schemeClr val="accent3">
              <a:hueOff val="-460953"/>
              <a:satOff val="25416"/>
              <a:lumOff val="-1962"/>
              <a:alphaOff val="0"/>
            </a:schemeClr>
          </a:solidFill>
          <a:prstDash val="solid"/>
        </a:ln>
        <a:effectLst/>
      </dsp:spPr>
      <dsp:style>
        <a:lnRef idx="1">
          <a:scrgbClr r="0" g="0" b="0"/>
        </a:lnRef>
        <a:fillRef idx="1">
          <a:scrgbClr r="0" g="0" b="0"/>
        </a:fillRef>
        <a:effectRef idx="0">
          <a:scrgbClr r="0" g="0" b="0"/>
        </a:effectRef>
        <a:fontRef idx="minor"/>
      </dsp:style>
    </dsp:sp>
    <dsp:sp modelId="{64079A04-9D0F-4535-951A-EBC303249FA6}">
      <dsp:nvSpPr>
        <dsp:cNvPr id="0" name=""/>
        <dsp:cNvSpPr/>
      </dsp:nvSpPr>
      <dsp:spPr>
        <a:xfrm>
          <a:off x="486013" y="2732262"/>
          <a:ext cx="6804183" cy="442800"/>
        </a:xfrm>
        <a:prstGeom prst="roundRect">
          <a:avLst/>
        </a:prstGeom>
        <a:gradFill rotWithShape="0">
          <a:gsLst>
            <a:gs pos="0">
              <a:schemeClr val="accent3">
                <a:hueOff val="-460953"/>
                <a:satOff val="25416"/>
                <a:lumOff val="-1962"/>
                <a:alphaOff val="0"/>
                <a:tint val="100000"/>
                <a:shade val="85000"/>
                <a:satMod val="100000"/>
                <a:lumMod val="100000"/>
              </a:schemeClr>
            </a:gs>
            <a:gs pos="100000">
              <a:schemeClr val="accent3">
                <a:hueOff val="-460953"/>
                <a:satOff val="25416"/>
                <a:lumOff val="-1962"/>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7182" tIns="0" rIns="257182" bIns="0" numCol="1" spcCol="1270" anchor="ctr" anchorCtr="0">
          <a:noAutofit/>
        </a:bodyPr>
        <a:lstStyle/>
        <a:p>
          <a:pPr marL="0" lvl="0" indent="0" algn="l" defTabSz="666750">
            <a:lnSpc>
              <a:spcPct val="90000"/>
            </a:lnSpc>
            <a:spcBef>
              <a:spcPct val="0"/>
            </a:spcBef>
            <a:spcAft>
              <a:spcPct val="35000"/>
            </a:spcAft>
            <a:buNone/>
          </a:pPr>
          <a:r>
            <a:rPr lang="ru-RU" sz="1500" kern="1200" dirty="0"/>
            <a:t>Участие работников и их представителей в разрешении трудовых споров</a:t>
          </a:r>
        </a:p>
      </dsp:txBody>
      <dsp:txXfrm>
        <a:off x="507629" y="2753878"/>
        <a:ext cx="6760951"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C581B-BFB9-4A87-9851-150FAA108084}">
      <dsp:nvSpPr>
        <dsp:cNvPr id="0" name=""/>
        <dsp:cNvSpPr/>
      </dsp:nvSpPr>
      <dsp:spPr>
        <a:xfrm>
          <a:off x="0" y="553"/>
          <a:ext cx="9872663" cy="0"/>
        </a:xfrm>
        <a:prstGeom prst="line">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7381CB50-3403-4CBA-93BD-DFAB12CAD373}">
      <dsp:nvSpPr>
        <dsp:cNvPr id="0" name=""/>
        <dsp:cNvSpPr/>
      </dsp:nvSpPr>
      <dsp:spPr>
        <a:xfrm>
          <a:off x="0" y="553"/>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полная информация о работнике и работодателе и о месте работы</a:t>
          </a:r>
        </a:p>
      </dsp:txBody>
      <dsp:txXfrm>
        <a:off x="0" y="553"/>
        <a:ext cx="9872663" cy="503941"/>
      </dsp:txXfrm>
    </dsp:sp>
    <dsp:sp modelId="{9E2F6A19-E854-4FCF-B8D6-98047B5FB913}">
      <dsp:nvSpPr>
        <dsp:cNvPr id="0" name=""/>
        <dsp:cNvSpPr/>
      </dsp:nvSpPr>
      <dsp:spPr>
        <a:xfrm>
          <a:off x="0" y="504495"/>
          <a:ext cx="9872663" cy="0"/>
        </a:xfrm>
        <a:prstGeom prst="line">
          <a:avLst/>
        </a:prstGeom>
        <a:gradFill rotWithShape="0">
          <a:gsLst>
            <a:gs pos="0">
              <a:schemeClr val="accent2">
                <a:hueOff val="4419"/>
                <a:satOff val="-4311"/>
                <a:lumOff val="-221"/>
                <a:alphaOff val="0"/>
                <a:tint val="100000"/>
                <a:shade val="85000"/>
                <a:satMod val="100000"/>
                <a:lumMod val="100000"/>
              </a:schemeClr>
            </a:gs>
            <a:gs pos="100000">
              <a:schemeClr val="accent2">
                <a:hueOff val="4419"/>
                <a:satOff val="-4311"/>
                <a:lumOff val="-221"/>
                <a:alphaOff val="0"/>
                <a:tint val="90000"/>
                <a:shade val="100000"/>
                <a:satMod val="150000"/>
                <a:lumMod val="100000"/>
              </a:schemeClr>
            </a:gs>
          </a:gsLst>
          <a:path path="circle">
            <a:fillToRect l="100000" t="100000" r="100000" b="100000"/>
          </a:path>
        </a:gradFill>
        <a:ln w="9525" cap="flat" cmpd="sng" algn="ctr">
          <a:solidFill>
            <a:schemeClr val="accent2">
              <a:hueOff val="4419"/>
              <a:satOff val="-4311"/>
              <a:lumOff val="-221"/>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3A7F3437-EF2F-4252-B0ED-DA8AC49C87A1}">
      <dsp:nvSpPr>
        <dsp:cNvPr id="0" name=""/>
        <dsp:cNvSpPr/>
      </dsp:nvSpPr>
      <dsp:spPr>
        <a:xfrm>
          <a:off x="0" y="504495"/>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осуществляемая трудовая функция</a:t>
          </a:r>
        </a:p>
      </dsp:txBody>
      <dsp:txXfrm>
        <a:off x="0" y="504495"/>
        <a:ext cx="9872663" cy="503941"/>
      </dsp:txXfrm>
    </dsp:sp>
    <dsp:sp modelId="{C6424055-80F8-4238-9180-3BC9AE17A52B}">
      <dsp:nvSpPr>
        <dsp:cNvPr id="0" name=""/>
        <dsp:cNvSpPr/>
      </dsp:nvSpPr>
      <dsp:spPr>
        <a:xfrm>
          <a:off x="0" y="1008437"/>
          <a:ext cx="9872663" cy="0"/>
        </a:xfrm>
        <a:prstGeom prst="line">
          <a:avLst/>
        </a:prstGeom>
        <a:gradFill rotWithShape="0">
          <a:gsLst>
            <a:gs pos="0">
              <a:schemeClr val="accent2">
                <a:hueOff val="8838"/>
                <a:satOff val="-8622"/>
                <a:lumOff val="-442"/>
                <a:alphaOff val="0"/>
                <a:tint val="100000"/>
                <a:shade val="85000"/>
                <a:satMod val="100000"/>
                <a:lumMod val="100000"/>
              </a:schemeClr>
            </a:gs>
            <a:gs pos="100000">
              <a:schemeClr val="accent2">
                <a:hueOff val="8838"/>
                <a:satOff val="-8622"/>
                <a:lumOff val="-442"/>
                <a:alphaOff val="0"/>
                <a:tint val="90000"/>
                <a:shade val="100000"/>
                <a:satMod val="150000"/>
                <a:lumMod val="100000"/>
              </a:schemeClr>
            </a:gs>
          </a:gsLst>
          <a:path path="circle">
            <a:fillToRect l="100000" t="100000" r="100000" b="100000"/>
          </a:path>
        </a:gradFill>
        <a:ln w="9525" cap="flat" cmpd="sng" algn="ctr">
          <a:solidFill>
            <a:schemeClr val="accent2">
              <a:hueOff val="8838"/>
              <a:satOff val="-8622"/>
              <a:lumOff val="-442"/>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3252D927-39F8-4E75-9CC4-C731B61AF012}">
      <dsp:nvSpPr>
        <dsp:cNvPr id="0" name=""/>
        <dsp:cNvSpPr/>
      </dsp:nvSpPr>
      <dsp:spPr>
        <a:xfrm>
          <a:off x="0" y="1008437"/>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дата начала и окончания работы (если заключается срочный трудовой договор)</a:t>
          </a:r>
        </a:p>
      </dsp:txBody>
      <dsp:txXfrm>
        <a:off x="0" y="1008437"/>
        <a:ext cx="9872663" cy="503941"/>
      </dsp:txXfrm>
    </dsp:sp>
    <dsp:sp modelId="{B1D0A874-A335-4A99-A265-34A40DA8686E}">
      <dsp:nvSpPr>
        <dsp:cNvPr id="0" name=""/>
        <dsp:cNvSpPr/>
      </dsp:nvSpPr>
      <dsp:spPr>
        <a:xfrm>
          <a:off x="0" y="1512378"/>
          <a:ext cx="9872663" cy="0"/>
        </a:xfrm>
        <a:prstGeom prst="line">
          <a:avLst/>
        </a:prstGeom>
        <a:gradFill rotWithShape="0">
          <a:gsLst>
            <a:gs pos="0">
              <a:schemeClr val="accent2">
                <a:hueOff val="13257"/>
                <a:satOff val="-12933"/>
                <a:lumOff val="-662"/>
                <a:alphaOff val="0"/>
                <a:tint val="100000"/>
                <a:shade val="85000"/>
                <a:satMod val="100000"/>
                <a:lumMod val="100000"/>
              </a:schemeClr>
            </a:gs>
            <a:gs pos="100000">
              <a:schemeClr val="accent2">
                <a:hueOff val="13257"/>
                <a:satOff val="-12933"/>
                <a:lumOff val="-662"/>
                <a:alphaOff val="0"/>
                <a:tint val="90000"/>
                <a:shade val="100000"/>
                <a:satMod val="150000"/>
                <a:lumMod val="100000"/>
              </a:schemeClr>
            </a:gs>
          </a:gsLst>
          <a:path path="circle">
            <a:fillToRect l="100000" t="100000" r="100000" b="100000"/>
          </a:path>
        </a:gradFill>
        <a:ln w="9525" cap="flat" cmpd="sng" algn="ctr">
          <a:solidFill>
            <a:schemeClr val="accent2">
              <a:hueOff val="13257"/>
              <a:satOff val="-12933"/>
              <a:lumOff val="-662"/>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65F23004-699B-4AF0-B5F0-B16A90252A8F}">
      <dsp:nvSpPr>
        <dsp:cNvPr id="0" name=""/>
        <dsp:cNvSpPr/>
      </dsp:nvSpPr>
      <dsp:spPr>
        <a:xfrm>
          <a:off x="0" y="1512378"/>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условия оплаты труда</a:t>
          </a:r>
        </a:p>
      </dsp:txBody>
      <dsp:txXfrm>
        <a:off x="0" y="1512378"/>
        <a:ext cx="9872663" cy="503941"/>
      </dsp:txXfrm>
    </dsp:sp>
    <dsp:sp modelId="{619ECA8D-1A39-4BBA-94D7-949CD93A8735}">
      <dsp:nvSpPr>
        <dsp:cNvPr id="0" name=""/>
        <dsp:cNvSpPr/>
      </dsp:nvSpPr>
      <dsp:spPr>
        <a:xfrm>
          <a:off x="0" y="2016320"/>
          <a:ext cx="9872663" cy="0"/>
        </a:xfrm>
        <a:prstGeom prst="line">
          <a:avLst/>
        </a:prstGeom>
        <a:gradFill rotWithShape="0">
          <a:gsLst>
            <a:gs pos="0">
              <a:schemeClr val="accent2">
                <a:hueOff val="17677"/>
                <a:satOff val="-17244"/>
                <a:lumOff val="-883"/>
                <a:alphaOff val="0"/>
                <a:tint val="100000"/>
                <a:shade val="85000"/>
                <a:satMod val="100000"/>
                <a:lumMod val="100000"/>
              </a:schemeClr>
            </a:gs>
            <a:gs pos="100000">
              <a:schemeClr val="accent2">
                <a:hueOff val="17677"/>
                <a:satOff val="-17244"/>
                <a:lumOff val="-883"/>
                <a:alphaOff val="0"/>
                <a:tint val="90000"/>
                <a:shade val="100000"/>
                <a:satMod val="150000"/>
                <a:lumMod val="100000"/>
              </a:schemeClr>
            </a:gs>
          </a:gsLst>
          <a:path path="circle">
            <a:fillToRect l="100000" t="100000" r="100000" b="100000"/>
          </a:path>
        </a:gradFill>
        <a:ln w="9525" cap="flat" cmpd="sng" algn="ctr">
          <a:solidFill>
            <a:schemeClr val="accent2">
              <a:hueOff val="17677"/>
              <a:satOff val="-17244"/>
              <a:lumOff val="-883"/>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B55AE658-A6D9-4110-8396-3BB37CDE0516}">
      <dsp:nvSpPr>
        <dsp:cNvPr id="0" name=""/>
        <dsp:cNvSpPr/>
      </dsp:nvSpPr>
      <dsp:spPr>
        <a:xfrm>
          <a:off x="0" y="2016320"/>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режим рабочего времени и времени отдыха</a:t>
          </a:r>
        </a:p>
      </dsp:txBody>
      <dsp:txXfrm>
        <a:off x="0" y="2016320"/>
        <a:ext cx="9872663" cy="503941"/>
      </dsp:txXfrm>
    </dsp:sp>
    <dsp:sp modelId="{EA5FBC94-5CE6-441B-9BAC-32B948A69245}">
      <dsp:nvSpPr>
        <dsp:cNvPr id="0" name=""/>
        <dsp:cNvSpPr/>
      </dsp:nvSpPr>
      <dsp:spPr>
        <a:xfrm>
          <a:off x="0" y="2520262"/>
          <a:ext cx="9872663" cy="0"/>
        </a:xfrm>
        <a:prstGeom prst="line">
          <a:avLst/>
        </a:prstGeom>
        <a:gradFill rotWithShape="0">
          <a:gsLst>
            <a:gs pos="0">
              <a:schemeClr val="accent2">
                <a:hueOff val="22096"/>
                <a:satOff val="-21554"/>
                <a:lumOff val="-1104"/>
                <a:alphaOff val="0"/>
                <a:tint val="100000"/>
                <a:shade val="85000"/>
                <a:satMod val="100000"/>
                <a:lumMod val="100000"/>
              </a:schemeClr>
            </a:gs>
            <a:gs pos="100000">
              <a:schemeClr val="accent2">
                <a:hueOff val="22096"/>
                <a:satOff val="-21554"/>
                <a:lumOff val="-1104"/>
                <a:alphaOff val="0"/>
                <a:tint val="90000"/>
                <a:shade val="100000"/>
                <a:satMod val="150000"/>
                <a:lumMod val="100000"/>
              </a:schemeClr>
            </a:gs>
          </a:gsLst>
          <a:path path="circle">
            <a:fillToRect l="100000" t="100000" r="100000" b="100000"/>
          </a:path>
        </a:gradFill>
        <a:ln w="9525" cap="flat" cmpd="sng" algn="ctr">
          <a:solidFill>
            <a:schemeClr val="accent2">
              <a:hueOff val="22096"/>
              <a:satOff val="-21554"/>
              <a:lumOff val="-1104"/>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F837CEC0-5969-49CC-A992-3B7F386BA4D6}">
      <dsp:nvSpPr>
        <dsp:cNvPr id="0" name=""/>
        <dsp:cNvSpPr/>
      </dsp:nvSpPr>
      <dsp:spPr>
        <a:xfrm>
          <a:off x="0" y="2520262"/>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гарантии и компенсации за работу с вредными и (или) опасными условиями труда</a:t>
          </a:r>
        </a:p>
      </dsp:txBody>
      <dsp:txXfrm>
        <a:off x="0" y="2520262"/>
        <a:ext cx="9872663" cy="503941"/>
      </dsp:txXfrm>
    </dsp:sp>
    <dsp:sp modelId="{E2E3000B-91C4-4E94-9A5D-175A5AB1A25F}">
      <dsp:nvSpPr>
        <dsp:cNvPr id="0" name=""/>
        <dsp:cNvSpPr/>
      </dsp:nvSpPr>
      <dsp:spPr>
        <a:xfrm>
          <a:off x="0" y="3024204"/>
          <a:ext cx="9872663" cy="0"/>
        </a:xfrm>
        <a:prstGeom prst="line">
          <a:avLst/>
        </a:prstGeom>
        <a:gradFill rotWithShape="0">
          <a:gsLst>
            <a:gs pos="0">
              <a:schemeClr val="accent2">
                <a:hueOff val="26515"/>
                <a:satOff val="-25865"/>
                <a:lumOff val="-1325"/>
                <a:alphaOff val="0"/>
                <a:tint val="100000"/>
                <a:shade val="85000"/>
                <a:satMod val="100000"/>
                <a:lumMod val="100000"/>
              </a:schemeClr>
            </a:gs>
            <a:gs pos="100000">
              <a:schemeClr val="accent2">
                <a:hueOff val="26515"/>
                <a:satOff val="-25865"/>
                <a:lumOff val="-1325"/>
                <a:alphaOff val="0"/>
                <a:tint val="90000"/>
                <a:shade val="100000"/>
                <a:satMod val="150000"/>
                <a:lumMod val="100000"/>
              </a:schemeClr>
            </a:gs>
          </a:gsLst>
          <a:path path="circle">
            <a:fillToRect l="100000" t="100000" r="100000" b="100000"/>
          </a:path>
        </a:gradFill>
        <a:ln w="9525" cap="flat" cmpd="sng" algn="ctr">
          <a:solidFill>
            <a:schemeClr val="accent2">
              <a:hueOff val="26515"/>
              <a:satOff val="-25865"/>
              <a:lumOff val="-1325"/>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1BBB858E-5912-433E-BC5D-38CE6CF27E2A}">
      <dsp:nvSpPr>
        <dsp:cNvPr id="0" name=""/>
        <dsp:cNvSpPr/>
      </dsp:nvSpPr>
      <dsp:spPr>
        <a:xfrm>
          <a:off x="0" y="3024204"/>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характеристика условий труда на рабочем месте</a:t>
          </a:r>
        </a:p>
      </dsp:txBody>
      <dsp:txXfrm>
        <a:off x="0" y="3024204"/>
        <a:ext cx="9872663" cy="503941"/>
      </dsp:txXfrm>
    </dsp:sp>
    <dsp:sp modelId="{1AF43DD9-CA65-446D-8DF7-550129C49D18}">
      <dsp:nvSpPr>
        <dsp:cNvPr id="0" name=""/>
        <dsp:cNvSpPr/>
      </dsp:nvSpPr>
      <dsp:spPr>
        <a:xfrm>
          <a:off x="0" y="3528145"/>
          <a:ext cx="9872663" cy="0"/>
        </a:xfrm>
        <a:prstGeom prst="line">
          <a:avLst/>
        </a:prstGeom>
        <a:gradFill rotWithShape="0">
          <a:gsLst>
            <a:gs pos="0">
              <a:schemeClr val="accent2">
                <a:hueOff val="30934"/>
                <a:satOff val="-30176"/>
                <a:lumOff val="-1545"/>
                <a:alphaOff val="0"/>
                <a:tint val="100000"/>
                <a:shade val="85000"/>
                <a:satMod val="100000"/>
                <a:lumMod val="100000"/>
              </a:schemeClr>
            </a:gs>
            <a:gs pos="100000">
              <a:schemeClr val="accent2">
                <a:hueOff val="30934"/>
                <a:satOff val="-30176"/>
                <a:lumOff val="-1545"/>
                <a:alphaOff val="0"/>
                <a:tint val="90000"/>
                <a:shade val="100000"/>
                <a:satMod val="150000"/>
                <a:lumMod val="100000"/>
              </a:schemeClr>
            </a:gs>
          </a:gsLst>
          <a:path path="circle">
            <a:fillToRect l="100000" t="100000" r="100000" b="100000"/>
          </a:path>
        </a:gradFill>
        <a:ln w="9525" cap="flat" cmpd="sng" algn="ctr">
          <a:solidFill>
            <a:schemeClr val="accent2">
              <a:hueOff val="30934"/>
              <a:satOff val="-30176"/>
              <a:lumOff val="-1545"/>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1863B1FD-36CD-4C3E-95F1-8E7E18ECAA3C}">
      <dsp:nvSpPr>
        <dsp:cNvPr id="0" name=""/>
        <dsp:cNvSpPr/>
      </dsp:nvSpPr>
      <dsp:spPr>
        <a:xfrm>
          <a:off x="0" y="3528145"/>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условия обязательного социального страхования</a:t>
          </a:r>
        </a:p>
      </dsp:txBody>
      <dsp:txXfrm>
        <a:off x="0" y="3528145"/>
        <a:ext cx="9872663" cy="503941"/>
      </dsp:txXfrm>
    </dsp:sp>
    <dsp:sp modelId="{4F9A4C6E-5923-492B-9AC1-A97A3AEC9ECF}">
      <dsp:nvSpPr>
        <dsp:cNvPr id="0" name=""/>
        <dsp:cNvSpPr/>
      </dsp:nvSpPr>
      <dsp:spPr>
        <a:xfrm>
          <a:off x="0" y="4032087"/>
          <a:ext cx="9872663" cy="0"/>
        </a:xfrm>
        <a:prstGeom prst="line">
          <a:avLst/>
        </a:prstGeom>
        <a:gradFill rotWithShape="0">
          <a:gsLst>
            <a:gs pos="0">
              <a:schemeClr val="accent2">
                <a:hueOff val="35353"/>
                <a:satOff val="-34487"/>
                <a:lumOff val="-1766"/>
                <a:alphaOff val="0"/>
                <a:tint val="100000"/>
                <a:shade val="85000"/>
                <a:satMod val="100000"/>
                <a:lumMod val="100000"/>
              </a:schemeClr>
            </a:gs>
            <a:gs pos="100000">
              <a:schemeClr val="accent2">
                <a:hueOff val="35353"/>
                <a:satOff val="-34487"/>
                <a:lumOff val="-1766"/>
                <a:alphaOff val="0"/>
                <a:tint val="90000"/>
                <a:shade val="100000"/>
                <a:satMod val="150000"/>
                <a:lumMod val="100000"/>
              </a:schemeClr>
            </a:gs>
          </a:gsLst>
          <a:path path="circle">
            <a:fillToRect l="100000" t="100000" r="100000" b="100000"/>
          </a:path>
        </a:gradFill>
        <a:ln w="9525" cap="flat" cmpd="sng" algn="ctr">
          <a:solidFill>
            <a:schemeClr val="accent2">
              <a:hueOff val="35353"/>
              <a:satOff val="-34487"/>
              <a:lumOff val="-1766"/>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5BDBD763-3F53-49B9-8B67-1CA64D828DBC}">
      <dsp:nvSpPr>
        <dsp:cNvPr id="0" name=""/>
        <dsp:cNvSpPr/>
      </dsp:nvSpPr>
      <dsp:spPr>
        <a:xfrm>
          <a:off x="0" y="4032087"/>
          <a:ext cx="9872663" cy="503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ru-RU" sz="2100" kern="1200" dirty="0"/>
            <a:t>иные дополнительные условия</a:t>
          </a:r>
        </a:p>
      </dsp:txBody>
      <dsp:txXfrm>
        <a:off x="0" y="4032087"/>
        <a:ext cx="9872663" cy="5039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1F35C-437D-42AB-B4AD-8981BD651140}">
      <dsp:nvSpPr>
        <dsp:cNvPr id="0" name=""/>
        <dsp:cNvSpPr/>
      </dsp:nvSpPr>
      <dsp:spPr>
        <a:xfrm>
          <a:off x="0" y="79646"/>
          <a:ext cx="5769744" cy="1001081"/>
        </a:xfrm>
        <a:prstGeom prst="round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kern="1200" dirty="0"/>
            <a:t>изменение условий трудового договора</a:t>
          </a:r>
        </a:p>
      </dsp:txBody>
      <dsp:txXfrm>
        <a:off x="48869" y="128515"/>
        <a:ext cx="5672006" cy="903343"/>
      </dsp:txXfrm>
    </dsp:sp>
    <dsp:sp modelId="{784DCA48-4705-4B87-A7E6-D17BADA77290}">
      <dsp:nvSpPr>
        <dsp:cNvPr id="0" name=""/>
        <dsp:cNvSpPr/>
      </dsp:nvSpPr>
      <dsp:spPr>
        <a:xfrm>
          <a:off x="0" y="1095127"/>
          <a:ext cx="5769744" cy="1001081"/>
        </a:xfrm>
        <a:prstGeom prst="roundRect">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kern="1200" dirty="0"/>
            <a:t>перевод на другую работу (постоянное или временное изменение трудовой функции при продолжении работы у того же работодателя)</a:t>
          </a:r>
        </a:p>
      </dsp:txBody>
      <dsp:txXfrm>
        <a:off x="48869" y="1143996"/>
        <a:ext cx="5672006" cy="903343"/>
      </dsp:txXfrm>
    </dsp:sp>
    <dsp:sp modelId="{33E7229B-9346-4A43-80B6-5E28AD869EBB}">
      <dsp:nvSpPr>
        <dsp:cNvPr id="0" name=""/>
        <dsp:cNvSpPr/>
      </dsp:nvSpPr>
      <dsp:spPr>
        <a:xfrm>
          <a:off x="0" y="2107031"/>
          <a:ext cx="5769744" cy="909352"/>
        </a:xfrm>
        <a:prstGeom prst="roundRect">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kern="1200" dirty="0"/>
            <a:t>изменение в связи с изменением организационных и технологических условий труда</a:t>
          </a:r>
        </a:p>
      </dsp:txBody>
      <dsp:txXfrm>
        <a:off x="44391" y="2151422"/>
        <a:ext cx="5680962" cy="820570"/>
      </dsp:txXfrm>
    </dsp:sp>
    <dsp:sp modelId="{03ABAD0D-6203-49F5-944B-08453BFEE450}">
      <dsp:nvSpPr>
        <dsp:cNvPr id="0" name=""/>
        <dsp:cNvSpPr/>
      </dsp:nvSpPr>
      <dsp:spPr>
        <a:xfrm>
          <a:off x="0" y="3114007"/>
          <a:ext cx="5769744" cy="909352"/>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ru-RU" sz="1800" kern="1200" dirty="0"/>
            <a:t>изменение в связи со сменой собственника имущества организации, изменении подведомственности организации, ее реорганизации, изменении типа государственного или муниципального учреждения</a:t>
          </a:r>
        </a:p>
      </dsp:txBody>
      <dsp:txXfrm>
        <a:off x="44391" y="3158398"/>
        <a:ext cx="5680962" cy="8205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B0556-5D95-4B0F-90D3-CC0AC64D0B95}">
      <dsp:nvSpPr>
        <dsp:cNvPr id="0" name=""/>
        <dsp:cNvSpPr/>
      </dsp:nvSpPr>
      <dsp:spPr>
        <a:xfrm>
          <a:off x="0" y="47922"/>
          <a:ext cx="9720262" cy="647595"/>
        </a:xfrm>
        <a:prstGeom prst="round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ru-RU" sz="2700" kern="1200" dirty="0"/>
            <a:t>Нормальная продолжительность</a:t>
          </a:r>
        </a:p>
      </dsp:txBody>
      <dsp:txXfrm>
        <a:off x="31613" y="79535"/>
        <a:ext cx="9657036" cy="584369"/>
      </dsp:txXfrm>
    </dsp:sp>
    <dsp:sp modelId="{BE813B4E-FFF0-4F5C-940D-CAF7528CE803}">
      <dsp:nvSpPr>
        <dsp:cNvPr id="0" name=""/>
        <dsp:cNvSpPr/>
      </dsp:nvSpPr>
      <dsp:spPr>
        <a:xfrm>
          <a:off x="0" y="695517"/>
          <a:ext cx="9720262"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ru-RU" sz="2100" kern="1200" dirty="0"/>
            <a:t>40 часов в неделю</a:t>
          </a:r>
        </a:p>
      </dsp:txBody>
      <dsp:txXfrm>
        <a:off x="0" y="695517"/>
        <a:ext cx="9720262" cy="447120"/>
      </dsp:txXfrm>
    </dsp:sp>
    <dsp:sp modelId="{33839117-B429-40F2-9843-025128E06802}">
      <dsp:nvSpPr>
        <dsp:cNvPr id="0" name=""/>
        <dsp:cNvSpPr/>
      </dsp:nvSpPr>
      <dsp:spPr>
        <a:xfrm>
          <a:off x="0" y="1142637"/>
          <a:ext cx="9720262" cy="647595"/>
        </a:xfrm>
        <a:prstGeom prst="roundRect">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ru-RU" sz="2700" kern="1200" dirty="0"/>
            <a:t>Сокращенная продолжительность</a:t>
          </a:r>
        </a:p>
      </dsp:txBody>
      <dsp:txXfrm>
        <a:off x="31613" y="1174250"/>
        <a:ext cx="9657036" cy="584369"/>
      </dsp:txXfrm>
    </dsp:sp>
    <dsp:sp modelId="{51407E4A-DD8A-4E20-AE74-DAF4F6AB0A27}">
      <dsp:nvSpPr>
        <dsp:cNvPr id="0" name=""/>
        <dsp:cNvSpPr/>
      </dsp:nvSpPr>
      <dsp:spPr>
        <a:xfrm>
          <a:off x="0" y="1790232"/>
          <a:ext cx="9720262"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ru-RU" sz="2100" kern="1200" dirty="0"/>
            <a:t>для работников в возрасте до 16 лет – не более 24 часов в неделю</a:t>
          </a:r>
        </a:p>
        <a:p>
          <a:pPr marL="228600" lvl="1" indent="-228600" algn="l" defTabSz="933450">
            <a:lnSpc>
              <a:spcPct val="90000"/>
            </a:lnSpc>
            <a:spcBef>
              <a:spcPct val="0"/>
            </a:spcBef>
            <a:spcAft>
              <a:spcPct val="20000"/>
            </a:spcAft>
            <a:buChar char="•"/>
          </a:pPr>
          <a:r>
            <a:rPr lang="ru-RU" sz="2100" kern="1200" dirty="0"/>
            <a:t>для работников в возрасте от 16 до 18 лет – не более 35 часов в неделю</a:t>
          </a:r>
        </a:p>
        <a:p>
          <a:pPr marL="228600" lvl="1" indent="-228600" algn="l" defTabSz="933450">
            <a:lnSpc>
              <a:spcPct val="90000"/>
            </a:lnSpc>
            <a:spcBef>
              <a:spcPct val="0"/>
            </a:spcBef>
            <a:spcAft>
              <a:spcPct val="20000"/>
            </a:spcAft>
            <a:buChar char="•"/>
          </a:pPr>
          <a:r>
            <a:rPr lang="ru-RU" sz="2100" kern="1200" dirty="0"/>
            <a:t>для инвалидов I и II группы – не более 35 часов в неделю</a:t>
          </a:r>
        </a:p>
      </dsp:txBody>
      <dsp:txXfrm>
        <a:off x="0" y="1790232"/>
        <a:ext cx="9720262" cy="1089854"/>
      </dsp:txXfrm>
    </dsp:sp>
    <dsp:sp modelId="{7025CD5B-1150-40D9-8853-B4AF82F5AA73}">
      <dsp:nvSpPr>
        <dsp:cNvPr id="0" name=""/>
        <dsp:cNvSpPr/>
      </dsp:nvSpPr>
      <dsp:spPr>
        <a:xfrm>
          <a:off x="0" y="2880087"/>
          <a:ext cx="9720262" cy="647595"/>
        </a:xfrm>
        <a:prstGeom prst="roundRect">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ru-RU" sz="2700" kern="1200" dirty="0"/>
            <a:t>Неполный рабочий день</a:t>
          </a:r>
        </a:p>
      </dsp:txBody>
      <dsp:txXfrm>
        <a:off x="31613" y="2911700"/>
        <a:ext cx="9657036" cy="584369"/>
      </dsp:txXfrm>
    </dsp:sp>
    <dsp:sp modelId="{5A251302-F733-4C21-BC00-C4C55D25A5CE}">
      <dsp:nvSpPr>
        <dsp:cNvPr id="0" name=""/>
        <dsp:cNvSpPr/>
      </dsp:nvSpPr>
      <dsp:spPr>
        <a:xfrm>
          <a:off x="0" y="3527682"/>
          <a:ext cx="9720262"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ru-RU" sz="2100" kern="1200" dirty="0"/>
            <a:t>Устанавливается по соглашению работника и работодателя</a:t>
          </a:r>
        </a:p>
      </dsp:txBody>
      <dsp:txXfrm>
        <a:off x="0" y="3527682"/>
        <a:ext cx="9720262" cy="447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78DDC-17EA-44B8-9F6B-99F34EEF346B}">
      <dsp:nvSpPr>
        <dsp:cNvPr id="0" name=""/>
        <dsp:cNvSpPr/>
      </dsp:nvSpPr>
      <dsp:spPr>
        <a:xfrm>
          <a:off x="0" y="384439"/>
          <a:ext cx="9720072" cy="630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9262765-3005-4E1D-821A-36379F2BBA99}">
      <dsp:nvSpPr>
        <dsp:cNvPr id="0" name=""/>
        <dsp:cNvSpPr/>
      </dsp:nvSpPr>
      <dsp:spPr>
        <a:xfrm>
          <a:off x="486003" y="15438"/>
          <a:ext cx="6804050" cy="738000"/>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7177" tIns="0" rIns="257177" bIns="0" numCol="1" spcCol="1270" anchor="ctr" anchorCtr="0">
          <a:noAutofit/>
        </a:bodyPr>
        <a:lstStyle/>
        <a:p>
          <a:pPr marL="0" lvl="0" indent="0" algn="l" defTabSz="1111250">
            <a:lnSpc>
              <a:spcPct val="90000"/>
            </a:lnSpc>
            <a:spcBef>
              <a:spcPct val="0"/>
            </a:spcBef>
            <a:spcAft>
              <a:spcPct val="35000"/>
            </a:spcAft>
            <a:buNone/>
          </a:pPr>
          <a:r>
            <a:rPr lang="ru-RU" sz="2500" kern="1200" dirty="0"/>
            <a:t>Нормированный рабочий день</a:t>
          </a:r>
        </a:p>
      </dsp:txBody>
      <dsp:txXfrm>
        <a:off x="522029" y="51464"/>
        <a:ext cx="6731998" cy="665948"/>
      </dsp:txXfrm>
    </dsp:sp>
    <dsp:sp modelId="{2C9CDF9E-FF5B-4F7E-90B3-7D88E3A3E49E}">
      <dsp:nvSpPr>
        <dsp:cNvPr id="0" name=""/>
        <dsp:cNvSpPr/>
      </dsp:nvSpPr>
      <dsp:spPr>
        <a:xfrm>
          <a:off x="0" y="1518439"/>
          <a:ext cx="9720072" cy="630000"/>
        </a:xfrm>
        <a:prstGeom prst="rect">
          <a:avLst/>
        </a:prstGeom>
        <a:solidFill>
          <a:schemeClr val="lt1">
            <a:alpha val="90000"/>
            <a:hueOff val="0"/>
            <a:satOff val="0"/>
            <a:lumOff val="0"/>
            <a:alphaOff val="0"/>
          </a:schemeClr>
        </a:solidFill>
        <a:ln w="9525" cap="flat" cmpd="sng" algn="ctr">
          <a:solidFill>
            <a:schemeClr val="accent5">
              <a:hueOff val="-227665"/>
              <a:satOff val="-19810"/>
              <a:lumOff val="-196"/>
              <a:alphaOff val="0"/>
            </a:schemeClr>
          </a:solidFill>
          <a:prstDash val="solid"/>
        </a:ln>
        <a:effectLst/>
      </dsp:spPr>
      <dsp:style>
        <a:lnRef idx="1">
          <a:scrgbClr r="0" g="0" b="0"/>
        </a:lnRef>
        <a:fillRef idx="1">
          <a:scrgbClr r="0" g="0" b="0"/>
        </a:fillRef>
        <a:effectRef idx="0">
          <a:scrgbClr r="0" g="0" b="0"/>
        </a:effectRef>
        <a:fontRef idx="minor"/>
      </dsp:style>
    </dsp:sp>
    <dsp:sp modelId="{05E01C14-4CF5-4D16-889F-5F6B399998FB}">
      <dsp:nvSpPr>
        <dsp:cNvPr id="0" name=""/>
        <dsp:cNvSpPr/>
      </dsp:nvSpPr>
      <dsp:spPr>
        <a:xfrm>
          <a:off x="486003" y="1149439"/>
          <a:ext cx="6804050" cy="738000"/>
        </a:xfrm>
        <a:prstGeom prst="roundRect">
          <a:avLst/>
        </a:prstGeom>
        <a:gradFill rotWithShape="0">
          <a:gsLst>
            <a:gs pos="0">
              <a:schemeClr val="accent5">
                <a:hueOff val="-227665"/>
                <a:satOff val="-19810"/>
                <a:lumOff val="-196"/>
                <a:alphaOff val="0"/>
                <a:tint val="100000"/>
                <a:shade val="85000"/>
                <a:satMod val="100000"/>
                <a:lumMod val="100000"/>
              </a:schemeClr>
            </a:gs>
            <a:gs pos="100000">
              <a:schemeClr val="accent5">
                <a:hueOff val="-227665"/>
                <a:satOff val="-19810"/>
                <a:lumOff val="-196"/>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7177" tIns="0" rIns="257177" bIns="0" numCol="1" spcCol="1270" anchor="ctr" anchorCtr="0">
          <a:noAutofit/>
        </a:bodyPr>
        <a:lstStyle/>
        <a:p>
          <a:pPr marL="0" lvl="0" indent="0" algn="l" defTabSz="1111250">
            <a:lnSpc>
              <a:spcPct val="90000"/>
            </a:lnSpc>
            <a:spcBef>
              <a:spcPct val="0"/>
            </a:spcBef>
            <a:spcAft>
              <a:spcPct val="35000"/>
            </a:spcAft>
            <a:buNone/>
          </a:pPr>
          <a:r>
            <a:rPr lang="ru-RU" sz="2500" kern="1200" dirty="0"/>
            <a:t>Ненормированный рабочий день</a:t>
          </a:r>
        </a:p>
      </dsp:txBody>
      <dsp:txXfrm>
        <a:off x="522029" y="1185465"/>
        <a:ext cx="6731998" cy="665948"/>
      </dsp:txXfrm>
    </dsp:sp>
    <dsp:sp modelId="{8D2A73C1-0355-4BB1-A363-6DCB9A371C06}">
      <dsp:nvSpPr>
        <dsp:cNvPr id="0" name=""/>
        <dsp:cNvSpPr/>
      </dsp:nvSpPr>
      <dsp:spPr>
        <a:xfrm>
          <a:off x="0" y="2652438"/>
          <a:ext cx="9720072" cy="630000"/>
        </a:xfrm>
        <a:prstGeom prst="rect">
          <a:avLst/>
        </a:prstGeom>
        <a:solidFill>
          <a:schemeClr val="lt1">
            <a:alpha val="90000"/>
            <a:hueOff val="0"/>
            <a:satOff val="0"/>
            <a:lumOff val="0"/>
            <a:alphaOff val="0"/>
          </a:schemeClr>
        </a:solidFill>
        <a:ln w="9525" cap="flat" cmpd="sng" algn="ctr">
          <a:solidFill>
            <a:schemeClr val="accent5">
              <a:hueOff val="-455330"/>
              <a:satOff val="-39621"/>
              <a:lumOff val="-392"/>
              <a:alphaOff val="0"/>
            </a:schemeClr>
          </a:solidFill>
          <a:prstDash val="solid"/>
        </a:ln>
        <a:effectLst/>
      </dsp:spPr>
      <dsp:style>
        <a:lnRef idx="1">
          <a:scrgbClr r="0" g="0" b="0"/>
        </a:lnRef>
        <a:fillRef idx="1">
          <a:scrgbClr r="0" g="0" b="0"/>
        </a:fillRef>
        <a:effectRef idx="0">
          <a:scrgbClr r="0" g="0" b="0"/>
        </a:effectRef>
        <a:fontRef idx="minor"/>
      </dsp:style>
    </dsp:sp>
    <dsp:sp modelId="{CC3A9E34-ED6A-4336-B183-A92CE1DDFBB2}">
      <dsp:nvSpPr>
        <dsp:cNvPr id="0" name=""/>
        <dsp:cNvSpPr/>
      </dsp:nvSpPr>
      <dsp:spPr>
        <a:xfrm>
          <a:off x="486003" y="2283439"/>
          <a:ext cx="6804050" cy="738000"/>
        </a:xfrm>
        <a:prstGeom prst="roundRect">
          <a:avLst/>
        </a:prstGeom>
        <a:gradFill rotWithShape="0">
          <a:gsLst>
            <a:gs pos="0">
              <a:schemeClr val="accent5">
                <a:hueOff val="-455330"/>
                <a:satOff val="-39621"/>
                <a:lumOff val="-392"/>
                <a:alphaOff val="0"/>
                <a:tint val="100000"/>
                <a:shade val="85000"/>
                <a:satMod val="100000"/>
                <a:lumMod val="100000"/>
              </a:schemeClr>
            </a:gs>
            <a:gs pos="100000">
              <a:schemeClr val="accent5">
                <a:hueOff val="-455330"/>
                <a:satOff val="-39621"/>
                <a:lumOff val="-392"/>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7177" tIns="0" rIns="257177" bIns="0" numCol="1" spcCol="1270" anchor="ctr" anchorCtr="0">
          <a:noAutofit/>
        </a:bodyPr>
        <a:lstStyle/>
        <a:p>
          <a:pPr marL="0" lvl="0" indent="0" algn="l" defTabSz="1111250">
            <a:lnSpc>
              <a:spcPct val="90000"/>
            </a:lnSpc>
            <a:spcBef>
              <a:spcPct val="0"/>
            </a:spcBef>
            <a:spcAft>
              <a:spcPct val="35000"/>
            </a:spcAft>
            <a:buNone/>
          </a:pPr>
          <a:r>
            <a:rPr lang="ru-RU" sz="2500" kern="1200" dirty="0"/>
            <a:t>Режим гибкого рабочего времени</a:t>
          </a:r>
        </a:p>
      </dsp:txBody>
      <dsp:txXfrm>
        <a:off x="522029" y="2319465"/>
        <a:ext cx="6731998" cy="665948"/>
      </dsp:txXfrm>
    </dsp:sp>
    <dsp:sp modelId="{DE773F66-2C91-4FFB-B87A-8DEF149F724B}">
      <dsp:nvSpPr>
        <dsp:cNvPr id="0" name=""/>
        <dsp:cNvSpPr/>
      </dsp:nvSpPr>
      <dsp:spPr>
        <a:xfrm>
          <a:off x="0" y="3786439"/>
          <a:ext cx="9720072" cy="630000"/>
        </a:xfrm>
        <a:prstGeom prst="rect">
          <a:avLst/>
        </a:prstGeom>
        <a:solidFill>
          <a:schemeClr val="lt1">
            <a:alpha val="90000"/>
            <a:hueOff val="0"/>
            <a:satOff val="0"/>
            <a:lumOff val="0"/>
            <a:alphaOff val="0"/>
          </a:schemeClr>
        </a:solidFill>
        <a:ln w="9525" cap="flat" cmpd="sng" algn="ctr">
          <a:solidFill>
            <a:schemeClr val="accent5">
              <a:hueOff val="-682995"/>
              <a:satOff val="-59431"/>
              <a:lumOff val="-588"/>
              <a:alphaOff val="0"/>
            </a:schemeClr>
          </a:solidFill>
          <a:prstDash val="solid"/>
        </a:ln>
        <a:effectLst/>
      </dsp:spPr>
      <dsp:style>
        <a:lnRef idx="1">
          <a:scrgbClr r="0" g="0" b="0"/>
        </a:lnRef>
        <a:fillRef idx="1">
          <a:scrgbClr r="0" g="0" b="0"/>
        </a:fillRef>
        <a:effectRef idx="0">
          <a:scrgbClr r="0" g="0" b="0"/>
        </a:effectRef>
        <a:fontRef idx="minor"/>
      </dsp:style>
    </dsp:sp>
    <dsp:sp modelId="{619BEDBD-88A1-4E04-9108-6B35B269E672}">
      <dsp:nvSpPr>
        <dsp:cNvPr id="0" name=""/>
        <dsp:cNvSpPr/>
      </dsp:nvSpPr>
      <dsp:spPr>
        <a:xfrm>
          <a:off x="486003" y="3417439"/>
          <a:ext cx="6804050" cy="738000"/>
        </a:xfrm>
        <a:prstGeom prst="roundRect">
          <a:avLst/>
        </a:prstGeom>
        <a:gradFill rotWithShape="0">
          <a:gsLst>
            <a:gs pos="0">
              <a:schemeClr val="accent5">
                <a:hueOff val="-682995"/>
                <a:satOff val="-59431"/>
                <a:lumOff val="-588"/>
                <a:alphaOff val="0"/>
                <a:tint val="100000"/>
                <a:shade val="85000"/>
                <a:satMod val="100000"/>
                <a:lumMod val="100000"/>
              </a:schemeClr>
            </a:gs>
            <a:gs pos="100000">
              <a:schemeClr val="accent5">
                <a:hueOff val="-682995"/>
                <a:satOff val="-59431"/>
                <a:lumOff val="-588"/>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7177" tIns="0" rIns="257177" bIns="0" numCol="1" spcCol="1270" anchor="ctr" anchorCtr="0">
          <a:noAutofit/>
        </a:bodyPr>
        <a:lstStyle/>
        <a:p>
          <a:pPr marL="0" lvl="0" indent="0" algn="l" defTabSz="1111250">
            <a:lnSpc>
              <a:spcPct val="90000"/>
            </a:lnSpc>
            <a:spcBef>
              <a:spcPct val="0"/>
            </a:spcBef>
            <a:spcAft>
              <a:spcPct val="35000"/>
            </a:spcAft>
            <a:buNone/>
          </a:pPr>
          <a:r>
            <a:rPr lang="ru-RU" sz="2500" kern="1200" dirty="0"/>
            <a:t>Сменная работа</a:t>
          </a:r>
        </a:p>
      </dsp:txBody>
      <dsp:txXfrm>
        <a:off x="522029" y="3453465"/>
        <a:ext cx="6731998" cy="6659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AA18B-9162-4924-A108-283AC33C245C}">
      <dsp:nvSpPr>
        <dsp:cNvPr id="0" name=""/>
        <dsp:cNvSpPr/>
      </dsp:nvSpPr>
      <dsp:spPr>
        <a:xfrm>
          <a:off x="0" y="59876"/>
          <a:ext cx="10831133" cy="599625"/>
        </a:xfrm>
        <a:prstGeom prst="roundRect">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dirty="0"/>
            <a:t>Перерывы в течение рабочего дня</a:t>
          </a:r>
        </a:p>
      </dsp:txBody>
      <dsp:txXfrm>
        <a:off x="29271" y="89147"/>
        <a:ext cx="10772591" cy="541083"/>
      </dsp:txXfrm>
    </dsp:sp>
    <dsp:sp modelId="{ECCFB029-8DE0-4B53-97AE-04BDE178BB52}">
      <dsp:nvSpPr>
        <dsp:cNvPr id="0" name=""/>
        <dsp:cNvSpPr/>
      </dsp:nvSpPr>
      <dsp:spPr>
        <a:xfrm>
          <a:off x="0" y="659501"/>
          <a:ext cx="10831133"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38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ru-RU" sz="2000" kern="1200" dirty="0"/>
            <a:t>не менее 30 минут и не более 2 часов</a:t>
          </a:r>
        </a:p>
      </dsp:txBody>
      <dsp:txXfrm>
        <a:off x="0" y="659501"/>
        <a:ext cx="10831133" cy="414000"/>
      </dsp:txXfrm>
    </dsp:sp>
    <dsp:sp modelId="{7FFC3DC9-B78A-4EE9-8492-926F5AD00D49}">
      <dsp:nvSpPr>
        <dsp:cNvPr id="0" name=""/>
        <dsp:cNvSpPr/>
      </dsp:nvSpPr>
      <dsp:spPr>
        <a:xfrm>
          <a:off x="0" y="1073501"/>
          <a:ext cx="10831133" cy="599625"/>
        </a:xfrm>
        <a:prstGeom prst="roundRect">
          <a:avLst/>
        </a:prstGeom>
        <a:gradFill rotWithShape="0">
          <a:gsLst>
            <a:gs pos="0">
              <a:schemeClr val="accent4">
                <a:hueOff val="-207771"/>
                <a:satOff val="-1332"/>
                <a:lumOff val="344"/>
                <a:alphaOff val="0"/>
                <a:tint val="100000"/>
                <a:shade val="85000"/>
                <a:satMod val="100000"/>
                <a:lumMod val="100000"/>
              </a:schemeClr>
            </a:gs>
            <a:gs pos="100000">
              <a:schemeClr val="accent4">
                <a:hueOff val="-207771"/>
                <a:satOff val="-1332"/>
                <a:lumOff val="344"/>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dirty="0"/>
            <a:t>Ежедневный отдых</a:t>
          </a:r>
        </a:p>
      </dsp:txBody>
      <dsp:txXfrm>
        <a:off x="29271" y="1102772"/>
        <a:ext cx="10772591" cy="541083"/>
      </dsp:txXfrm>
    </dsp:sp>
    <dsp:sp modelId="{538E634B-D2F9-478E-99B9-B0493CB2B127}">
      <dsp:nvSpPr>
        <dsp:cNvPr id="0" name=""/>
        <dsp:cNvSpPr/>
      </dsp:nvSpPr>
      <dsp:spPr>
        <a:xfrm>
          <a:off x="0" y="1673126"/>
          <a:ext cx="10831133"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38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ru-RU" sz="2000" kern="1200" dirty="0"/>
            <a:t>с момента окончания работы и до ее начала на следующий день</a:t>
          </a:r>
        </a:p>
      </dsp:txBody>
      <dsp:txXfrm>
        <a:off x="0" y="1673126"/>
        <a:ext cx="10831133" cy="414000"/>
      </dsp:txXfrm>
    </dsp:sp>
    <dsp:sp modelId="{FD75FAE1-ABA8-4747-BFE5-86CD6661882C}">
      <dsp:nvSpPr>
        <dsp:cNvPr id="0" name=""/>
        <dsp:cNvSpPr/>
      </dsp:nvSpPr>
      <dsp:spPr>
        <a:xfrm>
          <a:off x="0" y="2087126"/>
          <a:ext cx="10831133" cy="599625"/>
        </a:xfrm>
        <a:prstGeom prst="roundRect">
          <a:avLst/>
        </a:prstGeom>
        <a:gradFill rotWithShape="0">
          <a:gsLst>
            <a:gs pos="0">
              <a:schemeClr val="accent4">
                <a:hueOff val="-415542"/>
                <a:satOff val="-2665"/>
                <a:lumOff val="687"/>
                <a:alphaOff val="0"/>
                <a:tint val="100000"/>
                <a:shade val="85000"/>
                <a:satMod val="100000"/>
                <a:lumMod val="100000"/>
              </a:schemeClr>
            </a:gs>
            <a:gs pos="100000">
              <a:schemeClr val="accent4">
                <a:hueOff val="-415542"/>
                <a:satOff val="-2665"/>
                <a:lumOff val="687"/>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dirty="0"/>
            <a:t>Выходные дни</a:t>
          </a:r>
        </a:p>
      </dsp:txBody>
      <dsp:txXfrm>
        <a:off x="29271" y="2116397"/>
        <a:ext cx="10772591" cy="541083"/>
      </dsp:txXfrm>
    </dsp:sp>
    <dsp:sp modelId="{514F8C6E-1F29-46AA-8C62-C5A8DB842DFA}">
      <dsp:nvSpPr>
        <dsp:cNvPr id="0" name=""/>
        <dsp:cNvSpPr/>
      </dsp:nvSpPr>
      <dsp:spPr>
        <a:xfrm>
          <a:off x="0" y="2686751"/>
          <a:ext cx="10831133"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38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ru-RU" sz="2000" kern="1200" dirty="0"/>
            <a:t>Обязательный выходной – воскресенье</a:t>
          </a:r>
        </a:p>
      </dsp:txBody>
      <dsp:txXfrm>
        <a:off x="0" y="2686751"/>
        <a:ext cx="10831133" cy="414000"/>
      </dsp:txXfrm>
    </dsp:sp>
    <dsp:sp modelId="{E7367307-E241-4C03-B078-797051C16E2C}">
      <dsp:nvSpPr>
        <dsp:cNvPr id="0" name=""/>
        <dsp:cNvSpPr/>
      </dsp:nvSpPr>
      <dsp:spPr>
        <a:xfrm>
          <a:off x="0" y="3100751"/>
          <a:ext cx="10831133" cy="599625"/>
        </a:xfrm>
        <a:prstGeom prst="roundRect">
          <a:avLst/>
        </a:prstGeom>
        <a:gradFill rotWithShape="0">
          <a:gsLst>
            <a:gs pos="0">
              <a:schemeClr val="accent4">
                <a:hueOff val="-623314"/>
                <a:satOff val="-3997"/>
                <a:lumOff val="1031"/>
                <a:alphaOff val="0"/>
                <a:tint val="100000"/>
                <a:shade val="85000"/>
                <a:satMod val="100000"/>
                <a:lumMod val="100000"/>
              </a:schemeClr>
            </a:gs>
            <a:gs pos="100000">
              <a:schemeClr val="accent4">
                <a:hueOff val="-623314"/>
                <a:satOff val="-3997"/>
                <a:lumOff val="1031"/>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dirty="0"/>
            <a:t>Нерабочие праздничные дни</a:t>
          </a:r>
        </a:p>
      </dsp:txBody>
      <dsp:txXfrm>
        <a:off x="29271" y="3130022"/>
        <a:ext cx="10772591" cy="541083"/>
      </dsp:txXfrm>
    </dsp:sp>
    <dsp:sp modelId="{A771C5C6-6BBF-4BE2-84F1-399618E642A3}">
      <dsp:nvSpPr>
        <dsp:cNvPr id="0" name=""/>
        <dsp:cNvSpPr/>
      </dsp:nvSpPr>
      <dsp:spPr>
        <a:xfrm>
          <a:off x="0" y="3772376"/>
          <a:ext cx="10831133" cy="599625"/>
        </a:xfrm>
        <a:prstGeom prst="roundRect">
          <a:avLst/>
        </a:prstGeom>
        <a:gradFill rotWithShape="0">
          <a:gsLst>
            <a:gs pos="0">
              <a:schemeClr val="accent4">
                <a:hueOff val="-831085"/>
                <a:satOff val="-5329"/>
                <a:lumOff val="1374"/>
                <a:alphaOff val="0"/>
                <a:tint val="100000"/>
                <a:shade val="85000"/>
                <a:satMod val="100000"/>
                <a:lumMod val="100000"/>
              </a:schemeClr>
            </a:gs>
            <a:gs pos="100000">
              <a:schemeClr val="accent4">
                <a:hueOff val="-831085"/>
                <a:satOff val="-5329"/>
                <a:lumOff val="1374"/>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dirty="0"/>
            <a:t>Отпуска</a:t>
          </a:r>
        </a:p>
      </dsp:txBody>
      <dsp:txXfrm>
        <a:off x="29271" y="3801647"/>
        <a:ext cx="10772591" cy="5410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8A0E3-3BAF-4EA6-84AC-20F11356F8F5}">
      <dsp:nvSpPr>
        <dsp:cNvPr id="0" name=""/>
        <dsp:cNvSpPr/>
      </dsp:nvSpPr>
      <dsp:spPr>
        <a:xfrm>
          <a:off x="0" y="186231"/>
          <a:ext cx="5267459" cy="3024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6CB4491-FBD9-4D50-94AF-3CC0B1EDCC2D}">
      <dsp:nvSpPr>
        <dsp:cNvPr id="0" name=""/>
        <dsp:cNvSpPr/>
      </dsp:nvSpPr>
      <dsp:spPr>
        <a:xfrm>
          <a:off x="263372" y="9111"/>
          <a:ext cx="3687221" cy="354240"/>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368" tIns="0" rIns="139368" bIns="0" numCol="1" spcCol="1270" anchor="ctr" anchorCtr="0">
          <a:noAutofit/>
        </a:bodyPr>
        <a:lstStyle/>
        <a:p>
          <a:pPr marL="0" lvl="0" indent="0" algn="l" defTabSz="533400">
            <a:lnSpc>
              <a:spcPct val="90000"/>
            </a:lnSpc>
            <a:spcBef>
              <a:spcPct val="0"/>
            </a:spcBef>
            <a:spcAft>
              <a:spcPct val="35000"/>
            </a:spcAft>
            <a:buNone/>
          </a:pPr>
          <a:r>
            <a:rPr lang="ru-RU" sz="1200" kern="1200" dirty="0"/>
            <a:t>1, 2, 3, 4, 5, 6 и 8 января - Новогодние каникулы</a:t>
          </a:r>
        </a:p>
      </dsp:txBody>
      <dsp:txXfrm>
        <a:off x="280665" y="26404"/>
        <a:ext cx="3652635" cy="319654"/>
      </dsp:txXfrm>
    </dsp:sp>
    <dsp:sp modelId="{647CB164-DBDE-4AD4-88F9-08369FB1C526}">
      <dsp:nvSpPr>
        <dsp:cNvPr id="0" name=""/>
        <dsp:cNvSpPr/>
      </dsp:nvSpPr>
      <dsp:spPr>
        <a:xfrm>
          <a:off x="0" y="730551"/>
          <a:ext cx="5267459" cy="302400"/>
        </a:xfrm>
        <a:prstGeom prst="rect">
          <a:avLst/>
        </a:prstGeom>
        <a:solidFill>
          <a:schemeClr val="lt1">
            <a:alpha val="90000"/>
            <a:hueOff val="0"/>
            <a:satOff val="0"/>
            <a:lumOff val="0"/>
            <a:alphaOff val="0"/>
          </a:schemeClr>
        </a:solidFill>
        <a:ln w="9525" cap="flat" cmpd="sng" algn="ctr">
          <a:solidFill>
            <a:schemeClr val="accent5">
              <a:hueOff val="-97571"/>
              <a:satOff val="-8490"/>
              <a:lumOff val="-84"/>
              <a:alphaOff val="0"/>
            </a:schemeClr>
          </a:solidFill>
          <a:prstDash val="solid"/>
        </a:ln>
        <a:effectLst/>
      </dsp:spPr>
      <dsp:style>
        <a:lnRef idx="1">
          <a:scrgbClr r="0" g="0" b="0"/>
        </a:lnRef>
        <a:fillRef idx="1">
          <a:scrgbClr r="0" g="0" b="0"/>
        </a:fillRef>
        <a:effectRef idx="0">
          <a:scrgbClr r="0" g="0" b="0"/>
        </a:effectRef>
        <a:fontRef idx="minor"/>
      </dsp:style>
    </dsp:sp>
    <dsp:sp modelId="{84ED0B9A-1775-4697-9AA5-6F34BF05B458}">
      <dsp:nvSpPr>
        <dsp:cNvPr id="0" name=""/>
        <dsp:cNvSpPr/>
      </dsp:nvSpPr>
      <dsp:spPr>
        <a:xfrm>
          <a:off x="263372" y="553431"/>
          <a:ext cx="3687221" cy="354240"/>
        </a:xfrm>
        <a:prstGeom prst="roundRect">
          <a:avLst/>
        </a:prstGeom>
        <a:gradFill rotWithShape="0">
          <a:gsLst>
            <a:gs pos="0">
              <a:schemeClr val="accent5">
                <a:hueOff val="-97571"/>
                <a:satOff val="-8490"/>
                <a:lumOff val="-84"/>
                <a:alphaOff val="0"/>
                <a:tint val="100000"/>
                <a:shade val="85000"/>
                <a:satMod val="100000"/>
                <a:lumMod val="100000"/>
              </a:schemeClr>
            </a:gs>
            <a:gs pos="100000">
              <a:schemeClr val="accent5">
                <a:hueOff val="-97571"/>
                <a:satOff val="-8490"/>
                <a:lumOff val="-84"/>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368" tIns="0" rIns="139368" bIns="0" numCol="1" spcCol="1270" anchor="ctr" anchorCtr="0">
          <a:noAutofit/>
        </a:bodyPr>
        <a:lstStyle/>
        <a:p>
          <a:pPr marL="0" lvl="0" indent="0" algn="l" defTabSz="533400">
            <a:lnSpc>
              <a:spcPct val="90000"/>
            </a:lnSpc>
            <a:spcBef>
              <a:spcPct val="0"/>
            </a:spcBef>
            <a:spcAft>
              <a:spcPct val="35000"/>
            </a:spcAft>
            <a:buNone/>
          </a:pPr>
          <a:r>
            <a:rPr lang="ru-RU" sz="1200" kern="1200" dirty="0"/>
            <a:t>7 января - Рождество Христово</a:t>
          </a:r>
        </a:p>
      </dsp:txBody>
      <dsp:txXfrm>
        <a:off x="280665" y="570724"/>
        <a:ext cx="3652635" cy="319654"/>
      </dsp:txXfrm>
    </dsp:sp>
    <dsp:sp modelId="{13B9CD50-114D-4894-A9DC-1E50546FD73F}">
      <dsp:nvSpPr>
        <dsp:cNvPr id="0" name=""/>
        <dsp:cNvSpPr/>
      </dsp:nvSpPr>
      <dsp:spPr>
        <a:xfrm>
          <a:off x="0" y="1274871"/>
          <a:ext cx="5267459" cy="302400"/>
        </a:xfrm>
        <a:prstGeom prst="rect">
          <a:avLst/>
        </a:prstGeom>
        <a:solidFill>
          <a:schemeClr val="lt1">
            <a:alpha val="90000"/>
            <a:hueOff val="0"/>
            <a:satOff val="0"/>
            <a:lumOff val="0"/>
            <a:alphaOff val="0"/>
          </a:schemeClr>
        </a:solidFill>
        <a:ln w="9525" cap="flat" cmpd="sng" algn="ctr">
          <a:solidFill>
            <a:schemeClr val="accent5">
              <a:hueOff val="-195141"/>
              <a:satOff val="-16980"/>
              <a:lumOff val="-168"/>
              <a:alphaOff val="0"/>
            </a:schemeClr>
          </a:solidFill>
          <a:prstDash val="solid"/>
        </a:ln>
        <a:effectLst/>
      </dsp:spPr>
      <dsp:style>
        <a:lnRef idx="1">
          <a:scrgbClr r="0" g="0" b="0"/>
        </a:lnRef>
        <a:fillRef idx="1">
          <a:scrgbClr r="0" g="0" b="0"/>
        </a:fillRef>
        <a:effectRef idx="0">
          <a:scrgbClr r="0" g="0" b="0"/>
        </a:effectRef>
        <a:fontRef idx="minor"/>
      </dsp:style>
    </dsp:sp>
    <dsp:sp modelId="{FBF9D2F7-C4E8-4C7D-B2DA-41AB1CF0E124}">
      <dsp:nvSpPr>
        <dsp:cNvPr id="0" name=""/>
        <dsp:cNvSpPr/>
      </dsp:nvSpPr>
      <dsp:spPr>
        <a:xfrm>
          <a:off x="263372" y="1097751"/>
          <a:ext cx="3687221" cy="354240"/>
        </a:xfrm>
        <a:prstGeom prst="roundRect">
          <a:avLst/>
        </a:prstGeom>
        <a:gradFill rotWithShape="0">
          <a:gsLst>
            <a:gs pos="0">
              <a:schemeClr val="accent5">
                <a:hueOff val="-195141"/>
                <a:satOff val="-16980"/>
                <a:lumOff val="-168"/>
                <a:alphaOff val="0"/>
                <a:tint val="100000"/>
                <a:shade val="85000"/>
                <a:satMod val="100000"/>
                <a:lumMod val="100000"/>
              </a:schemeClr>
            </a:gs>
            <a:gs pos="100000">
              <a:schemeClr val="accent5">
                <a:hueOff val="-195141"/>
                <a:satOff val="-16980"/>
                <a:lumOff val="-168"/>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368" tIns="0" rIns="139368" bIns="0" numCol="1" spcCol="1270" anchor="ctr" anchorCtr="0">
          <a:noAutofit/>
        </a:bodyPr>
        <a:lstStyle/>
        <a:p>
          <a:pPr marL="0" lvl="0" indent="0" algn="l" defTabSz="533400">
            <a:lnSpc>
              <a:spcPct val="90000"/>
            </a:lnSpc>
            <a:spcBef>
              <a:spcPct val="0"/>
            </a:spcBef>
            <a:spcAft>
              <a:spcPct val="35000"/>
            </a:spcAft>
            <a:buNone/>
          </a:pPr>
          <a:r>
            <a:rPr lang="ru-RU" sz="1200" kern="1200" dirty="0"/>
            <a:t>23 февраля - День защитника Отечества</a:t>
          </a:r>
        </a:p>
      </dsp:txBody>
      <dsp:txXfrm>
        <a:off x="280665" y="1115044"/>
        <a:ext cx="3652635" cy="319654"/>
      </dsp:txXfrm>
    </dsp:sp>
    <dsp:sp modelId="{8F92CD19-CB3D-4A01-8310-381AC71882D0}">
      <dsp:nvSpPr>
        <dsp:cNvPr id="0" name=""/>
        <dsp:cNvSpPr/>
      </dsp:nvSpPr>
      <dsp:spPr>
        <a:xfrm>
          <a:off x="0" y="1819191"/>
          <a:ext cx="5267459" cy="302400"/>
        </a:xfrm>
        <a:prstGeom prst="rect">
          <a:avLst/>
        </a:prstGeom>
        <a:solidFill>
          <a:schemeClr val="lt1">
            <a:alpha val="90000"/>
            <a:hueOff val="0"/>
            <a:satOff val="0"/>
            <a:lumOff val="0"/>
            <a:alphaOff val="0"/>
          </a:schemeClr>
        </a:solidFill>
        <a:ln w="9525" cap="flat" cmpd="sng" algn="ctr">
          <a:solidFill>
            <a:schemeClr val="accent5">
              <a:hueOff val="-292712"/>
              <a:satOff val="-25470"/>
              <a:lumOff val="-252"/>
              <a:alphaOff val="0"/>
            </a:schemeClr>
          </a:solidFill>
          <a:prstDash val="solid"/>
        </a:ln>
        <a:effectLst/>
      </dsp:spPr>
      <dsp:style>
        <a:lnRef idx="1">
          <a:scrgbClr r="0" g="0" b="0"/>
        </a:lnRef>
        <a:fillRef idx="1">
          <a:scrgbClr r="0" g="0" b="0"/>
        </a:fillRef>
        <a:effectRef idx="0">
          <a:scrgbClr r="0" g="0" b="0"/>
        </a:effectRef>
        <a:fontRef idx="minor"/>
      </dsp:style>
    </dsp:sp>
    <dsp:sp modelId="{7A14AFD9-7853-49FF-A1CE-236E43F7B99B}">
      <dsp:nvSpPr>
        <dsp:cNvPr id="0" name=""/>
        <dsp:cNvSpPr/>
      </dsp:nvSpPr>
      <dsp:spPr>
        <a:xfrm>
          <a:off x="263372" y="1642071"/>
          <a:ext cx="3687221" cy="354240"/>
        </a:xfrm>
        <a:prstGeom prst="roundRect">
          <a:avLst/>
        </a:prstGeom>
        <a:gradFill rotWithShape="0">
          <a:gsLst>
            <a:gs pos="0">
              <a:schemeClr val="accent5">
                <a:hueOff val="-292712"/>
                <a:satOff val="-25470"/>
                <a:lumOff val="-252"/>
                <a:alphaOff val="0"/>
                <a:tint val="100000"/>
                <a:shade val="85000"/>
                <a:satMod val="100000"/>
                <a:lumMod val="100000"/>
              </a:schemeClr>
            </a:gs>
            <a:gs pos="100000">
              <a:schemeClr val="accent5">
                <a:hueOff val="-292712"/>
                <a:satOff val="-25470"/>
                <a:lumOff val="-252"/>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368" tIns="0" rIns="139368" bIns="0" numCol="1" spcCol="1270" anchor="ctr" anchorCtr="0">
          <a:noAutofit/>
        </a:bodyPr>
        <a:lstStyle/>
        <a:p>
          <a:pPr marL="0" lvl="0" indent="0" algn="l" defTabSz="533400">
            <a:lnSpc>
              <a:spcPct val="90000"/>
            </a:lnSpc>
            <a:spcBef>
              <a:spcPct val="0"/>
            </a:spcBef>
            <a:spcAft>
              <a:spcPct val="35000"/>
            </a:spcAft>
            <a:buNone/>
          </a:pPr>
          <a:r>
            <a:rPr lang="ru-RU" sz="1200" kern="1200" dirty="0"/>
            <a:t>8 марта - Международный женский день</a:t>
          </a:r>
        </a:p>
      </dsp:txBody>
      <dsp:txXfrm>
        <a:off x="280665" y="1659364"/>
        <a:ext cx="3652635" cy="319654"/>
      </dsp:txXfrm>
    </dsp:sp>
    <dsp:sp modelId="{C24DF94A-593A-4F44-BBCA-1FEF625A8D44}">
      <dsp:nvSpPr>
        <dsp:cNvPr id="0" name=""/>
        <dsp:cNvSpPr/>
      </dsp:nvSpPr>
      <dsp:spPr>
        <a:xfrm>
          <a:off x="0" y="2363511"/>
          <a:ext cx="5267459" cy="302400"/>
        </a:xfrm>
        <a:prstGeom prst="rect">
          <a:avLst/>
        </a:prstGeom>
        <a:solidFill>
          <a:schemeClr val="lt1">
            <a:alpha val="90000"/>
            <a:hueOff val="0"/>
            <a:satOff val="0"/>
            <a:lumOff val="0"/>
            <a:alphaOff val="0"/>
          </a:schemeClr>
        </a:solidFill>
        <a:ln w="9525" cap="flat" cmpd="sng" algn="ctr">
          <a:solidFill>
            <a:schemeClr val="accent5">
              <a:hueOff val="-390283"/>
              <a:satOff val="-33961"/>
              <a:lumOff val="-336"/>
              <a:alphaOff val="0"/>
            </a:schemeClr>
          </a:solidFill>
          <a:prstDash val="solid"/>
        </a:ln>
        <a:effectLst/>
      </dsp:spPr>
      <dsp:style>
        <a:lnRef idx="1">
          <a:scrgbClr r="0" g="0" b="0"/>
        </a:lnRef>
        <a:fillRef idx="1">
          <a:scrgbClr r="0" g="0" b="0"/>
        </a:fillRef>
        <a:effectRef idx="0">
          <a:scrgbClr r="0" g="0" b="0"/>
        </a:effectRef>
        <a:fontRef idx="minor"/>
      </dsp:style>
    </dsp:sp>
    <dsp:sp modelId="{EEB90091-DB36-425C-B58E-6B5F32CFE677}">
      <dsp:nvSpPr>
        <dsp:cNvPr id="0" name=""/>
        <dsp:cNvSpPr/>
      </dsp:nvSpPr>
      <dsp:spPr>
        <a:xfrm>
          <a:off x="263372" y="2186391"/>
          <a:ext cx="3687221" cy="354240"/>
        </a:xfrm>
        <a:prstGeom prst="roundRect">
          <a:avLst/>
        </a:prstGeom>
        <a:gradFill rotWithShape="0">
          <a:gsLst>
            <a:gs pos="0">
              <a:schemeClr val="accent5">
                <a:hueOff val="-390283"/>
                <a:satOff val="-33961"/>
                <a:lumOff val="-336"/>
                <a:alphaOff val="0"/>
                <a:tint val="100000"/>
                <a:shade val="85000"/>
                <a:satMod val="100000"/>
                <a:lumMod val="100000"/>
              </a:schemeClr>
            </a:gs>
            <a:gs pos="100000">
              <a:schemeClr val="accent5">
                <a:hueOff val="-390283"/>
                <a:satOff val="-33961"/>
                <a:lumOff val="-336"/>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368" tIns="0" rIns="139368" bIns="0" numCol="1" spcCol="1270" anchor="ctr" anchorCtr="0">
          <a:noAutofit/>
        </a:bodyPr>
        <a:lstStyle/>
        <a:p>
          <a:pPr marL="0" lvl="0" indent="0" algn="l" defTabSz="533400">
            <a:lnSpc>
              <a:spcPct val="90000"/>
            </a:lnSpc>
            <a:spcBef>
              <a:spcPct val="0"/>
            </a:spcBef>
            <a:spcAft>
              <a:spcPct val="35000"/>
            </a:spcAft>
            <a:buNone/>
          </a:pPr>
          <a:r>
            <a:rPr lang="ru-RU" sz="1200" kern="1200" dirty="0"/>
            <a:t>1 мая - Праздник Весны и Труда</a:t>
          </a:r>
        </a:p>
      </dsp:txBody>
      <dsp:txXfrm>
        <a:off x="280665" y="2203684"/>
        <a:ext cx="3652635" cy="319654"/>
      </dsp:txXfrm>
    </dsp:sp>
    <dsp:sp modelId="{4D33AF20-D3E8-4A70-A8D9-BD8CC778BC71}">
      <dsp:nvSpPr>
        <dsp:cNvPr id="0" name=""/>
        <dsp:cNvSpPr/>
      </dsp:nvSpPr>
      <dsp:spPr>
        <a:xfrm>
          <a:off x="0" y="2907831"/>
          <a:ext cx="5267459" cy="302400"/>
        </a:xfrm>
        <a:prstGeom prst="rect">
          <a:avLst/>
        </a:prstGeom>
        <a:solidFill>
          <a:schemeClr val="lt1">
            <a:alpha val="90000"/>
            <a:hueOff val="0"/>
            <a:satOff val="0"/>
            <a:lumOff val="0"/>
            <a:alphaOff val="0"/>
          </a:schemeClr>
        </a:solidFill>
        <a:ln w="9525" cap="flat" cmpd="sng" algn="ctr">
          <a:solidFill>
            <a:schemeClr val="accent5">
              <a:hueOff val="-487854"/>
              <a:satOff val="-42451"/>
              <a:lumOff val="-420"/>
              <a:alphaOff val="0"/>
            </a:schemeClr>
          </a:solidFill>
          <a:prstDash val="solid"/>
        </a:ln>
        <a:effectLst/>
      </dsp:spPr>
      <dsp:style>
        <a:lnRef idx="1">
          <a:scrgbClr r="0" g="0" b="0"/>
        </a:lnRef>
        <a:fillRef idx="1">
          <a:scrgbClr r="0" g="0" b="0"/>
        </a:fillRef>
        <a:effectRef idx="0">
          <a:scrgbClr r="0" g="0" b="0"/>
        </a:effectRef>
        <a:fontRef idx="minor"/>
      </dsp:style>
    </dsp:sp>
    <dsp:sp modelId="{67D9D538-31EC-47B9-BBF3-14D22C7FB3D4}">
      <dsp:nvSpPr>
        <dsp:cNvPr id="0" name=""/>
        <dsp:cNvSpPr/>
      </dsp:nvSpPr>
      <dsp:spPr>
        <a:xfrm>
          <a:off x="263372" y="2730711"/>
          <a:ext cx="3687221" cy="354240"/>
        </a:xfrm>
        <a:prstGeom prst="roundRect">
          <a:avLst/>
        </a:prstGeom>
        <a:gradFill rotWithShape="0">
          <a:gsLst>
            <a:gs pos="0">
              <a:schemeClr val="accent5">
                <a:hueOff val="-487854"/>
                <a:satOff val="-42451"/>
                <a:lumOff val="-420"/>
                <a:alphaOff val="0"/>
                <a:tint val="100000"/>
                <a:shade val="85000"/>
                <a:satMod val="100000"/>
                <a:lumMod val="100000"/>
              </a:schemeClr>
            </a:gs>
            <a:gs pos="100000">
              <a:schemeClr val="accent5">
                <a:hueOff val="-487854"/>
                <a:satOff val="-42451"/>
                <a:lumOff val="-42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368" tIns="0" rIns="139368" bIns="0" numCol="1" spcCol="1270" anchor="ctr" anchorCtr="0">
          <a:noAutofit/>
        </a:bodyPr>
        <a:lstStyle/>
        <a:p>
          <a:pPr marL="0" lvl="0" indent="0" algn="l" defTabSz="533400">
            <a:lnSpc>
              <a:spcPct val="90000"/>
            </a:lnSpc>
            <a:spcBef>
              <a:spcPct val="0"/>
            </a:spcBef>
            <a:spcAft>
              <a:spcPct val="35000"/>
            </a:spcAft>
            <a:buNone/>
          </a:pPr>
          <a:r>
            <a:rPr lang="ru-RU" sz="1200" kern="1200" dirty="0"/>
            <a:t>9 мая - День Победы</a:t>
          </a:r>
        </a:p>
      </dsp:txBody>
      <dsp:txXfrm>
        <a:off x="280665" y="2748004"/>
        <a:ext cx="3652635" cy="319654"/>
      </dsp:txXfrm>
    </dsp:sp>
    <dsp:sp modelId="{E24BE8DD-3430-4D68-A2C2-EA6543C7CE51}">
      <dsp:nvSpPr>
        <dsp:cNvPr id="0" name=""/>
        <dsp:cNvSpPr/>
      </dsp:nvSpPr>
      <dsp:spPr>
        <a:xfrm>
          <a:off x="0" y="3452151"/>
          <a:ext cx="5267459" cy="302400"/>
        </a:xfrm>
        <a:prstGeom prst="rect">
          <a:avLst/>
        </a:prstGeom>
        <a:solidFill>
          <a:schemeClr val="lt1">
            <a:alpha val="90000"/>
            <a:hueOff val="0"/>
            <a:satOff val="0"/>
            <a:lumOff val="0"/>
            <a:alphaOff val="0"/>
          </a:schemeClr>
        </a:solidFill>
        <a:ln w="9525" cap="flat" cmpd="sng" algn="ctr">
          <a:solidFill>
            <a:schemeClr val="accent5">
              <a:hueOff val="-585424"/>
              <a:satOff val="-50941"/>
              <a:lumOff val="-504"/>
              <a:alphaOff val="0"/>
            </a:schemeClr>
          </a:solidFill>
          <a:prstDash val="solid"/>
        </a:ln>
        <a:effectLst/>
      </dsp:spPr>
      <dsp:style>
        <a:lnRef idx="1">
          <a:scrgbClr r="0" g="0" b="0"/>
        </a:lnRef>
        <a:fillRef idx="1">
          <a:scrgbClr r="0" g="0" b="0"/>
        </a:fillRef>
        <a:effectRef idx="0">
          <a:scrgbClr r="0" g="0" b="0"/>
        </a:effectRef>
        <a:fontRef idx="minor"/>
      </dsp:style>
    </dsp:sp>
    <dsp:sp modelId="{4FCD8AD9-1B7E-40C0-B226-68C3FA202837}">
      <dsp:nvSpPr>
        <dsp:cNvPr id="0" name=""/>
        <dsp:cNvSpPr/>
      </dsp:nvSpPr>
      <dsp:spPr>
        <a:xfrm>
          <a:off x="263372" y="3275031"/>
          <a:ext cx="3687221" cy="354240"/>
        </a:xfrm>
        <a:prstGeom prst="roundRect">
          <a:avLst/>
        </a:prstGeom>
        <a:gradFill rotWithShape="0">
          <a:gsLst>
            <a:gs pos="0">
              <a:schemeClr val="accent5">
                <a:hueOff val="-585424"/>
                <a:satOff val="-50941"/>
                <a:lumOff val="-504"/>
                <a:alphaOff val="0"/>
                <a:tint val="100000"/>
                <a:shade val="85000"/>
                <a:satMod val="100000"/>
                <a:lumMod val="100000"/>
              </a:schemeClr>
            </a:gs>
            <a:gs pos="100000">
              <a:schemeClr val="accent5">
                <a:hueOff val="-585424"/>
                <a:satOff val="-50941"/>
                <a:lumOff val="-504"/>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368" tIns="0" rIns="139368" bIns="0" numCol="1" spcCol="1270" anchor="ctr" anchorCtr="0">
          <a:noAutofit/>
        </a:bodyPr>
        <a:lstStyle/>
        <a:p>
          <a:pPr marL="0" lvl="0" indent="0" algn="l" defTabSz="533400">
            <a:lnSpc>
              <a:spcPct val="90000"/>
            </a:lnSpc>
            <a:spcBef>
              <a:spcPct val="0"/>
            </a:spcBef>
            <a:spcAft>
              <a:spcPct val="35000"/>
            </a:spcAft>
            <a:buNone/>
          </a:pPr>
          <a:r>
            <a:rPr lang="ru-RU" sz="1200" kern="1200" dirty="0"/>
            <a:t>12 июня - День России</a:t>
          </a:r>
        </a:p>
      </dsp:txBody>
      <dsp:txXfrm>
        <a:off x="280665" y="3292324"/>
        <a:ext cx="3652635" cy="319654"/>
      </dsp:txXfrm>
    </dsp:sp>
    <dsp:sp modelId="{7A0ABADB-6E95-4E8D-9513-8A4F6C7091BA}">
      <dsp:nvSpPr>
        <dsp:cNvPr id="0" name=""/>
        <dsp:cNvSpPr/>
      </dsp:nvSpPr>
      <dsp:spPr>
        <a:xfrm>
          <a:off x="0" y="3996471"/>
          <a:ext cx="5267459" cy="302400"/>
        </a:xfrm>
        <a:prstGeom prst="rect">
          <a:avLst/>
        </a:prstGeom>
        <a:solidFill>
          <a:schemeClr val="lt1">
            <a:alpha val="90000"/>
            <a:hueOff val="0"/>
            <a:satOff val="0"/>
            <a:lumOff val="0"/>
            <a:alphaOff val="0"/>
          </a:schemeClr>
        </a:solidFill>
        <a:ln w="9525" cap="flat" cmpd="sng" algn="ctr">
          <a:solidFill>
            <a:schemeClr val="accent5">
              <a:hueOff val="-682995"/>
              <a:satOff val="-59431"/>
              <a:lumOff val="-588"/>
              <a:alphaOff val="0"/>
            </a:schemeClr>
          </a:solidFill>
          <a:prstDash val="solid"/>
        </a:ln>
        <a:effectLst/>
      </dsp:spPr>
      <dsp:style>
        <a:lnRef idx="1">
          <a:scrgbClr r="0" g="0" b="0"/>
        </a:lnRef>
        <a:fillRef idx="1">
          <a:scrgbClr r="0" g="0" b="0"/>
        </a:fillRef>
        <a:effectRef idx="0">
          <a:scrgbClr r="0" g="0" b="0"/>
        </a:effectRef>
        <a:fontRef idx="minor"/>
      </dsp:style>
    </dsp:sp>
    <dsp:sp modelId="{8668A8A7-7732-491B-AE9A-A9D754FEB0FE}">
      <dsp:nvSpPr>
        <dsp:cNvPr id="0" name=""/>
        <dsp:cNvSpPr/>
      </dsp:nvSpPr>
      <dsp:spPr>
        <a:xfrm>
          <a:off x="263372" y="3819351"/>
          <a:ext cx="3687221" cy="354240"/>
        </a:xfrm>
        <a:prstGeom prst="roundRect">
          <a:avLst/>
        </a:prstGeom>
        <a:gradFill rotWithShape="0">
          <a:gsLst>
            <a:gs pos="0">
              <a:schemeClr val="accent5">
                <a:hueOff val="-682995"/>
                <a:satOff val="-59431"/>
                <a:lumOff val="-588"/>
                <a:alphaOff val="0"/>
                <a:tint val="100000"/>
                <a:shade val="85000"/>
                <a:satMod val="100000"/>
                <a:lumMod val="100000"/>
              </a:schemeClr>
            </a:gs>
            <a:gs pos="100000">
              <a:schemeClr val="accent5">
                <a:hueOff val="-682995"/>
                <a:satOff val="-59431"/>
                <a:lumOff val="-588"/>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368" tIns="0" rIns="139368" bIns="0" numCol="1" spcCol="1270" anchor="ctr" anchorCtr="0">
          <a:noAutofit/>
        </a:bodyPr>
        <a:lstStyle/>
        <a:p>
          <a:pPr marL="0" lvl="0" indent="0" algn="l" defTabSz="533400">
            <a:lnSpc>
              <a:spcPct val="90000"/>
            </a:lnSpc>
            <a:spcBef>
              <a:spcPct val="0"/>
            </a:spcBef>
            <a:spcAft>
              <a:spcPct val="35000"/>
            </a:spcAft>
            <a:buNone/>
          </a:pPr>
          <a:r>
            <a:rPr lang="ru-RU" sz="1200" kern="1200" dirty="0"/>
            <a:t>4 ноября - День народного единства</a:t>
          </a:r>
        </a:p>
      </dsp:txBody>
      <dsp:txXfrm>
        <a:off x="280665" y="3836644"/>
        <a:ext cx="3652635" cy="31965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DAFA74FC-3A13-48EB-A4BB-1B2FCD97A5B3}"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0C5361-82D4-4EB2-BE3A-D6BFCC22E894}" type="slidenum">
              <a:rPr lang="ru-RU" smtClean="0"/>
              <a:t>‹#›</a:t>
            </a:fld>
            <a:endParaRPr lang="ru-RU"/>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4789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AFA74FC-3A13-48EB-A4BB-1B2FCD97A5B3}"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0C5361-82D4-4EB2-BE3A-D6BFCC22E894}" type="slidenum">
              <a:rPr lang="ru-RU" smtClean="0"/>
              <a:t>‹#›</a:t>
            </a:fld>
            <a:endParaRPr lang="ru-RU"/>
          </a:p>
        </p:txBody>
      </p:sp>
    </p:spTree>
    <p:extLst>
      <p:ext uri="{BB962C8B-B14F-4D97-AF65-F5344CB8AC3E}">
        <p14:creationId xmlns:p14="http://schemas.microsoft.com/office/powerpoint/2010/main" val="351347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AFA74FC-3A13-48EB-A4BB-1B2FCD97A5B3}"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0C5361-82D4-4EB2-BE3A-D6BFCC22E894}" type="slidenum">
              <a:rPr lang="ru-RU" smtClean="0"/>
              <a:t>‹#›</a:t>
            </a:fld>
            <a:endParaRPr lang="ru-RU"/>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352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AFA74FC-3A13-48EB-A4BB-1B2FCD97A5B3}"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0C5361-82D4-4EB2-BE3A-D6BFCC22E894}" type="slidenum">
              <a:rPr lang="ru-RU" smtClean="0"/>
              <a:t>‹#›</a:t>
            </a:fld>
            <a:endParaRPr lang="ru-RU"/>
          </a:p>
        </p:txBody>
      </p:sp>
    </p:spTree>
    <p:extLst>
      <p:ext uri="{BB962C8B-B14F-4D97-AF65-F5344CB8AC3E}">
        <p14:creationId xmlns:p14="http://schemas.microsoft.com/office/powerpoint/2010/main" val="161314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AFA74FC-3A13-48EB-A4BB-1B2FCD97A5B3}" type="datetimeFigureOut">
              <a:rPr lang="ru-RU" smtClean="0"/>
              <a:t>19.10.2022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0C5361-82D4-4EB2-BE3A-D6BFCC22E894}"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4752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AFA74FC-3A13-48EB-A4BB-1B2FCD97A5B3}" type="datetimeFigureOut">
              <a:rPr lang="ru-RU" smtClean="0"/>
              <a:t>19.10.2022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0C5361-82D4-4EB2-BE3A-D6BFCC22E894}" type="slidenum">
              <a:rPr lang="ru-RU" smtClean="0"/>
              <a:t>‹#›</a:t>
            </a:fld>
            <a:endParaRPr lang="ru-RU"/>
          </a:p>
        </p:txBody>
      </p:sp>
    </p:spTree>
    <p:extLst>
      <p:ext uri="{BB962C8B-B14F-4D97-AF65-F5344CB8AC3E}">
        <p14:creationId xmlns:p14="http://schemas.microsoft.com/office/powerpoint/2010/main" val="362643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AFA74FC-3A13-48EB-A4BB-1B2FCD97A5B3}" type="datetimeFigureOut">
              <a:rPr lang="ru-RU" smtClean="0"/>
              <a:t>19.10.2022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B0C5361-82D4-4EB2-BE3A-D6BFCC22E894}" type="slidenum">
              <a:rPr lang="ru-RU" smtClean="0"/>
              <a:t>‹#›</a:t>
            </a:fld>
            <a:endParaRPr lang="ru-RU"/>
          </a:p>
        </p:txBody>
      </p:sp>
    </p:spTree>
    <p:extLst>
      <p:ext uri="{BB962C8B-B14F-4D97-AF65-F5344CB8AC3E}">
        <p14:creationId xmlns:p14="http://schemas.microsoft.com/office/powerpoint/2010/main" val="210774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AFA74FC-3A13-48EB-A4BB-1B2FCD97A5B3}" type="datetimeFigureOut">
              <a:rPr lang="ru-RU" smtClean="0"/>
              <a:t>19.10.2022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B0C5361-82D4-4EB2-BE3A-D6BFCC22E894}" type="slidenum">
              <a:rPr lang="ru-RU" smtClean="0"/>
              <a:t>‹#›</a:t>
            </a:fld>
            <a:endParaRPr lang="ru-RU"/>
          </a:p>
        </p:txBody>
      </p:sp>
    </p:spTree>
    <p:extLst>
      <p:ext uri="{BB962C8B-B14F-4D97-AF65-F5344CB8AC3E}">
        <p14:creationId xmlns:p14="http://schemas.microsoft.com/office/powerpoint/2010/main" val="2248553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A74FC-3A13-48EB-A4BB-1B2FCD97A5B3}" type="datetimeFigureOut">
              <a:rPr lang="ru-RU" smtClean="0"/>
              <a:t>19.10.2022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B0C5361-82D4-4EB2-BE3A-D6BFCC22E894}" type="slidenum">
              <a:rPr lang="ru-RU" smtClean="0"/>
              <a:t>‹#›</a:t>
            </a:fld>
            <a:endParaRPr lang="ru-RU"/>
          </a:p>
        </p:txBody>
      </p:sp>
    </p:spTree>
    <p:extLst>
      <p:ext uri="{BB962C8B-B14F-4D97-AF65-F5344CB8AC3E}">
        <p14:creationId xmlns:p14="http://schemas.microsoft.com/office/powerpoint/2010/main" val="267456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AFA74FC-3A13-48EB-A4BB-1B2FCD97A5B3}" type="datetimeFigureOut">
              <a:rPr lang="ru-RU" smtClean="0"/>
              <a:t>19.10.2022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0C5361-82D4-4EB2-BE3A-D6BFCC22E894}" type="slidenum">
              <a:rPr lang="ru-RU" smtClean="0"/>
              <a:t>‹#›</a:t>
            </a:fld>
            <a:endParaRPr lang="ru-RU"/>
          </a:p>
        </p:txBody>
      </p:sp>
    </p:spTree>
    <p:extLst>
      <p:ext uri="{BB962C8B-B14F-4D97-AF65-F5344CB8AC3E}">
        <p14:creationId xmlns:p14="http://schemas.microsoft.com/office/powerpoint/2010/main" val="157706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AFA74FC-3A13-48EB-A4BB-1B2FCD97A5B3}" type="datetimeFigureOut">
              <a:rPr lang="ru-RU" smtClean="0"/>
              <a:t>19.10.2022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0C5361-82D4-4EB2-BE3A-D6BFCC22E894}"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446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AFA74FC-3A13-48EB-A4BB-1B2FCD97A5B3}" type="datetimeFigureOut">
              <a:rPr lang="ru-RU" smtClean="0"/>
              <a:t>19.10.2022</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B0C5361-82D4-4EB2-BE3A-D6BFCC22E894}" type="slidenum">
              <a:rPr lang="ru-RU" smtClean="0"/>
              <a:t>‹#›</a:t>
            </a:fld>
            <a:endParaRPr lang="ru-RU"/>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21054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a:t>Актуальные проблемы трудового права</a:t>
            </a:r>
          </a:p>
        </p:txBody>
      </p:sp>
      <p:sp>
        <p:nvSpPr>
          <p:cNvPr id="3" name="Подзаголовок 2"/>
          <p:cNvSpPr>
            <a:spLocks noGrp="1"/>
          </p:cNvSpPr>
          <p:nvPr>
            <p:ph type="subTitle" idx="1"/>
          </p:nvPr>
        </p:nvSpPr>
        <p:spPr/>
        <p:txBody>
          <a:bodyPr>
            <a:normAutofit/>
          </a:bodyPr>
          <a:lstStyle/>
          <a:p>
            <a:endParaRPr lang="ru-RU" dirty="0"/>
          </a:p>
        </p:txBody>
      </p:sp>
    </p:spTree>
    <p:extLst>
      <p:ext uri="{BB962C8B-B14F-4D97-AF65-F5344CB8AC3E}">
        <p14:creationId xmlns:p14="http://schemas.microsoft.com/office/powerpoint/2010/main" val="2568965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Основания возникновения трудовых отношений</a:t>
            </a:r>
          </a:p>
        </p:txBody>
      </p:sp>
      <p:sp>
        <p:nvSpPr>
          <p:cNvPr id="3" name="Объект 2"/>
          <p:cNvSpPr>
            <a:spLocks noGrp="1"/>
          </p:cNvSpPr>
          <p:nvPr>
            <p:ph idx="1"/>
          </p:nvPr>
        </p:nvSpPr>
        <p:spPr>
          <a:xfrm>
            <a:off x="695459" y="2285999"/>
            <a:ext cx="10766737" cy="4192073"/>
          </a:xfrm>
        </p:spPr>
        <p:txBody>
          <a:bodyPr>
            <a:noAutofit/>
          </a:bodyPr>
          <a:lstStyle/>
          <a:p>
            <a:r>
              <a:rPr lang="ru-RU" sz="2000" dirty="0"/>
              <a:t>Трудовые отношения возникают между работником и работодателем на основании трудового договора в результате:</a:t>
            </a:r>
          </a:p>
          <a:p>
            <a:pPr lvl="1">
              <a:buFont typeface="Wingdings" panose="05000000000000000000" pitchFamily="2" charset="2"/>
              <a:buChar char="v"/>
            </a:pPr>
            <a:r>
              <a:rPr lang="ru-RU" sz="2000" dirty="0"/>
              <a:t>избрания на должность</a:t>
            </a:r>
          </a:p>
          <a:p>
            <a:pPr lvl="1">
              <a:buFont typeface="Wingdings" panose="05000000000000000000" pitchFamily="2" charset="2"/>
              <a:buChar char="v"/>
            </a:pPr>
            <a:r>
              <a:rPr lang="ru-RU" sz="2000" dirty="0"/>
              <a:t>избрания по конкурсу на замещение соответствующей должности</a:t>
            </a:r>
          </a:p>
          <a:p>
            <a:pPr lvl="1">
              <a:buFont typeface="Wingdings" panose="05000000000000000000" pitchFamily="2" charset="2"/>
              <a:buChar char="v"/>
            </a:pPr>
            <a:r>
              <a:rPr lang="ru-RU" sz="2000" dirty="0"/>
              <a:t>назначения на должность или утверждения в должности</a:t>
            </a:r>
          </a:p>
          <a:p>
            <a:pPr lvl="1">
              <a:buFont typeface="Wingdings" panose="05000000000000000000" pitchFamily="2" charset="2"/>
              <a:buChar char="v"/>
            </a:pPr>
            <a:r>
              <a:rPr lang="ru-RU" sz="2000" dirty="0"/>
              <a:t>направления на работу уполномоченными в соответствии с федеральным законом органами в счет установленной квоты</a:t>
            </a:r>
          </a:p>
          <a:p>
            <a:pPr lvl="1">
              <a:buFont typeface="Wingdings" panose="05000000000000000000" pitchFamily="2" charset="2"/>
              <a:buChar char="v"/>
            </a:pPr>
            <a:r>
              <a:rPr lang="ru-RU" sz="2000" dirty="0"/>
              <a:t>судебного решения о заключении трудового договора</a:t>
            </a:r>
          </a:p>
          <a:p>
            <a:pPr lvl="1">
              <a:buFont typeface="Wingdings" panose="05000000000000000000" pitchFamily="2" charset="2"/>
              <a:buChar char="v"/>
            </a:pPr>
            <a:r>
              <a:rPr lang="ru-RU" sz="2000" dirty="0"/>
              <a:t>признания отношений, связанных с использованием личного труда и возникших на основании гражданско-правового договора, трудовыми отношениями</a:t>
            </a:r>
          </a:p>
          <a:p>
            <a:pPr lvl="1">
              <a:buFont typeface="Wingdings" panose="05000000000000000000" pitchFamily="2" charset="2"/>
              <a:buChar char="v"/>
            </a:pPr>
            <a:r>
              <a:rPr lang="ru-RU" sz="2000" dirty="0"/>
              <a:t>фактического доступа к исполнению трудовых обязанностей</a:t>
            </a:r>
          </a:p>
        </p:txBody>
      </p:sp>
    </p:spTree>
    <p:extLst>
      <p:ext uri="{BB962C8B-B14F-4D97-AF65-F5344CB8AC3E}">
        <p14:creationId xmlns:p14="http://schemas.microsoft.com/office/powerpoint/2010/main" val="1947975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16FD08-8250-4C1F-896A-7F512C41CFE8}"/>
              </a:ext>
            </a:extLst>
          </p:cNvPr>
          <p:cNvSpPr>
            <a:spLocks noGrp="1"/>
          </p:cNvSpPr>
          <p:nvPr>
            <p:ph type="title"/>
          </p:nvPr>
        </p:nvSpPr>
        <p:spPr/>
        <p:txBody>
          <a:bodyPr/>
          <a:lstStyle/>
          <a:p>
            <a:r>
              <a:rPr lang="ru-RU" dirty="0"/>
              <a:t>Стороны трудовых отношений</a:t>
            </a:r>
          </a:p>
        </p:txBody>
      </p:sp>
      <p:sp>
        <p:nvSpPr>
          <p:cNvPr id="3" name="Объект 2">
            <a:extLst>
              <a:ext uri="{FF2B5EF4-FFF2-40B4-BE49-F238E27FC236}">
                <a16:creationId xmlns:a16="http://schemas.microsoft.com/office/drawing/2014/main" id="{B4D4AD8D-2707-463A-9E86-A75429984891}"/>
              </a:ext>
            </a:extLst>
          </p:cNvPr>
          <p:cNvSpPr>
            <a:spLocks noGrp="1"/>
          </p:cNvSpPr>
          <p:nvPr>
            <p:ph idx="1"/>
          </p:nvPr>
        </p:nvSpPr>
        <p:spPr/>
        <p:txBody>
          <a:bodyPr>
            <a:normAutofit/>
          </a:bodyPr>
          <a:lstStyle/>
          <a:p>
            <a:r>
              <a:rPr lang="ru-RU" sz="2800" dirty="0"/>
              <a:t>Работник – физическое лицо, вступившее в трудовые отношения с работодателем.</a:t>
            </a:r>
          </a:p>
          <a:p>
            <a:r>
              <a:rPr lang="ru-RU" sz="2800" dirty="0"/>
              <a:t>По общему правилу, работниками могут выступать физические лица, достигшие возраста 16 лет.</a:t>
            </a:r>
          </a:p>
          <a:p>
            <a:r>
              <a:rPr lang="ru-RU" sz="2800" dirty="0"/>
              <a:t>Работодатель – физическое лицо либо юридическое лицо (организация), вступившее в трудовые отношения с работником. В случаях, предусмотренных федеральными законами, в качестве работодателя может выступать иной субъект, наделенный правом заключать трудовые договоры.</a:t>
            </a:r>
          </a:p>
        </p:txBody>
      </p:sp>
    </p:spTree>
    <p:extLst>
      <p:ext uri="{BB962C8B-B14F-4D97-AF65-F5344CB8AC3E}">
        <p14:creationId xmlns:p14="http://schemas.microsoft.com/office/powerpoint/2010/main" val="3118346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Трудовой договор</a:t>
            </a:r>
          </a:p>
        </p:txBody>
      </p:sp>
      <p:sp>
        <p:nvSpPr>
          <p:cNvPr id="3" name="Объект 2"/>
          <p:cNvSpPr>
            <a:spLocks noGrp="1"/>
          </p:cNvSpPr>
          <p:nvPr>
            <p:ph idx="1"/>
          </p:nvPr>
        </p:nvSpPr>
        <p:spPr/>
        <p:txBody>
          <a:bodyPr>
            <a:normAutofit/>
          </a:bodyPr>
          <a:lstStyle/>
          <a:p>
            <a:r>
              <a:rPr lang="ru-RU" sz="2800" dirty="0"/>
              <a:t>это соглашение между работником и работодателем, в соответствии с которым работодатель обязуется предоставить работнику работу по обусловленной трудовой функции, обеспечить условия труда, предусмотренные трудовым законодательством и иными соглашениями, своевременно и в полном размере выплачивать работнику заработную плату, а работник обязуется лично выполнять определенную этим соглашением трудовую функцию и соблюдать правила внутреннего трудового распорядка, действующие у данного работодателя</a:t>
            </a:r>
          </a:p>
        </p:txBody>
      </p:sp>
    </p:spTree>
    <p:extLst>
      <p:ext uri="{BB962C8B-B14F-4D97-AF65-F5344CB8AC3E}">
        <p14:creationId xmlns:p14="http://schemas.microsoft.com/office/powerpoint/2010/main" val="3322038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Условия и порядок заключения трудового договора</a:t>
            </a:r>
          </a:p>
        </p:txBody>
      </p:sp>
      <p:sp>
        <p:nvSpPr>
          <p:cNvPr id="3" name="Объект 2"/>
          <p:cNvSpPr>
            <a:spLocks noGrp="1"/>
          </p:cNvSpPr>
          <p:nvPr>
            <p:ph idx="1"/>
          </p:nvPr>
        </p:nvSpPr>
        <p:spPr>
          <a:xfrm>
            <a:off x="592428" y="2057399"/>
            <a:ext cx="10998558" cy="4562342"/>
          </a:xfrm>
        </p:spPr>
        <p:txBody>
          <a:bodyPr>
            <a:normAutofit fontScale="92500" lnSpcReduction="10000"/>
          </a:bodyPr>
          <a:lstStyle/>
          <a:p>
            <a:r>
              <a:rPr lang="ru-RU" dirty="0"/>
              <a:t>Общий возраст заключения трудового договора – 16 лет</a:t>
            </a:r>
          </a:p>
          <a:p>
            <a:r>
              <a:rPr lang="ru-RU" dirty="0"/>
              <a:t>Трудовой договор может быть бессрочным либо срочным. Срочный договор не может заключаться на срок более 5 лет</a:t>
            </a:r>
          </a:p>
          <a:p>
            <a:r>
              <a:rPr lang="ru-RU" dirty="0"/>
              <a:t>При заключении трудового договора работником предъявляются следующие документы:</a:t>
            </a:r>
          </a:p>
          <a:p>
            <a:pPr lvl="2">
              <a:buFont typeface="Wingdings" panose="05000000000000000000" pitchFamily="2" charset="2"/>
              <a:buChar char="Ø"/>
            </a:pPr>
            <a:r>
              <a:rPr lang="ru-RU" sz="1600" dirty="0"/>
              <a:t>паспорт или иной документ, удостоверяющий личность</a:t>
            </a:r>
          </a:p>
          <a:p>
            <a:pPr lvl="2">
              <a:buFont typeface="Wingdings" panose="05000000000000000000" pitchFamily="2" charset="2"/>
              <a:buChar char="Ø"/>
            </a:pPr>
            <a:r>
              <a:rPr lang="ru-RU" sz="1600" dirty="0"/>
              <a:t>трудовая книжка (основной документ о трудовой деятельности и трудовом стаже)</a:t>
            </a:r>
          </a:p>
          <a:p>
            <a:pPr lvl="2">
              <a:buFont typeface="Wingdings" panose="05000000000000000000" pitchFamily="2" charset="2"/>
              <a:buChar char="Ø"/>
            </a:pPr>
            <a:r>
              <a:rPr lang="ru-RU" sz="1600" dirty="0"/>
              <a:t>документ, подтверждающий регистрацию в системе индивидуального учета</a:t>
            </a:r>
          </a:p>
          <a:p>
            <a:pPr lvl="2">
              <a:buFont typeface="Wingdings" panose="05000000000000000000" pitchFamily="2" charset="2"/>
              <a:buChar char="Ø"/>
            </a:pPr>
            <a:r>
              <a:rPr lang="ru-RU" sz="1600" dirty="0"/>
              <a:t>документы воинского учета</a:t>
            </a:r>
          </a:p>
          <a:p>
            <a:pPr lvl="2">
              <a:buFont typeface="Wingdings" panose="05000000000000000000" pitchFamily="2" charset="2"/>
              <a:buChar char="Ø"/>
            </a:pPr>
            <a:r>
              <a:rPr lang="ru-RU" sz="1600" dirty="0"/>
              <a:t>документ об образовании и квалификации или наличии специальных знаний</a:t>
            </a:r>
          </a:p>
          <a:p>
            <a:pPr lvl="2">
              <a:buFont typeface="Wingdings" panose="05000000000000000000" pitchFamily="2" charset="2"/>
              <a:buChar char="Ø"/>
            </a:pPr>
            <a:r>
              <a:rPr lang="ru-RU" sz="1600" dirty="0"/>
              <a:t>справка о наличии (отсутствии) судимости</a:t>
            </a:r>
          </a:p>
          <a:p>
            <a:pPr lvl="2">
              <a:buFont typeface="Wingdings" panose="05000000000000000000" pitchFamily="2" charset="2"/>
              <a:buChar char="Ø"/>
            </a:pPr>
            <a:r>
              <a:rPr lang="ru-RU" sz="1600" dirty="0"/>
              <a:t>справка о том, является или не является лицо подвергнутым административному наказанию за потребление наркотических средств или психотропных веществ</a:t>
            </a:r>
          </a:p>
          <a:p>
            <a:r>
              <a:rPr lang="ru-RU" dirty="0"/>
              <a:t>При заключении трудового договора в нем по соглашению сторон может быть предусмотрено условие об испытании работника в целях проверки его соответствия поручаемой работе</a:t>
            </a:r>
          </a:p>
          <a:p>
            <a:r>
              <a:rPr lang="ru-RU" dirty="0"/>
              <a:t>Оформление приема на работу оформляется приказом работодателя</a:t>
            </a:r>
          </a:p>
        </p:txBody>
      </p:sp>
    </p:spTree>
    <p:extLst>
      <p:ext uri="{BB962C8B-B14F-4D97-AF65-F5344CB8AC3E}">
        <p14:creationId xmlns:p14="http://schemas.microsoft.com/office/powerpoint/2010/main" val="23472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Содержание трудового договора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060878870"/>
              </p:ext>
            </p:extLst>
          </p:nvPr>
        </p:nvGraphicFramePr>
        <p:xfrm>
          <a:off x="1143000" y="2057399"/>
          <a:ext cx="9872663" cy="4536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7842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Изменение трудового договора</a:t>
            </a:r>
          </a:p>
        </p:txBody>
      </p:sp>
      <p:sp>
        <p:nvSpPr>
          <p:cNvPr id="4" name="Объект 3"/>
          <p:cNvSpPr>
            <a:spLocks noGrp="1"/>
          </p:cNvSpPr>
          <p:nvPr>
            <p:ph sz="half" idx="1"/>
          </p:nvPr>
        </p:nvSpPr>
        <p:spPr/>
        <p:txBody>
          <a:bodyPr>
            <a:normAutofit/>
          </a:bodyPr>
          <a:lstStyle/>
          <a:p>
            <a:r>
              <a:rPr lang="ru-RU" sz="2800" dirty="0"/>
              <a:t>Стороны трудовых отношений могут изменить условия трудового договора только по взаимному согласию в письменной форме</a:t>
            </a:r>
          </a:p>
        </p:txBody>
      </p:sp>
      <p:graphicFrame>
        <p:nvGraphicFramePr>
          <p:cNvPr id="6" name="Объект 5"/>
          <p:cNvGraphicFramePr>
            <a:graphicFrameLocks noGrp="1"/>
          </p:cNvGraphicFramePr>
          <p:nvPr>
            <p:ph sz="half" idx="2"/>
            <p:extLst>
              <p:ext uri="{D42A27DB-BD31-4B8C-83A1-F6EECF244321}">
                <p14:modId xmlns:p14="http://schemas.microsoft.com/office/powerpoint/2010/main" val="1490701693"/>
              </p:ext>
            </p:extLst>
          </p:nvPr>
        </p:nvGraphicFramePr>
        <p:xfrm>
          <a:off x="5989637" y="2286000"/>
          <a:ext cx="5769744"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8859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a:t>Основания прекращения трудового договора</a:t>
            </a:r>
          </a:p>
        </p:txBody>
      </p:sp>
      <p:sp>
        <p:nvSpPr>
          <p:cNvPr id="6" name="Объект 5"/>
          <p:cNvSpPr>
            <a:spLocks noGrp="1"/>
          </p:cNvSpPr>
          <p:nvPr>
            <p:ph idx="1"/>
          </p:nvPr>
        </p:nvSpPr>
        <p:spPr>
          <a:xfrm>
            <a:off x="1024128" y="2285999"/>
            <a:ext cx="10618373" cy="4372378"/>
          </a:xfrm>
        </p:spPr>
        <p:txBody>
          <a:bodyPr numCol="2">
            <a:normAutofit fontScale="77500" lnSpcReduction="20000"/>
          </a:bodyPr>
          <a:lstStyle/>
          <a:p>
            <a:pPr>
              <a:buFont typeface="Wingdings" panose="05000000000000000000" pitchFamily="2" charset="2"/>
              <a:buChar char="Ø"/>
            </a:pPr>
            <a:r>
              <a:rPr lang="ru-RU" dirty="0"/>
              <a:t>соглашение сторон</a:t>
            </a:r>
          </a:p>
          <a:p>
            <a:pPr>
              <a:buFont typeface="Wingdings" panose="05000000000000000000" pitchFamily="2" charset="2"/>
              <a:buChar char="Ø"/>
            </a:pPr>
            <a:r>
              <a:rPr lang="ru-RU" dirty="0"/>
              <a:t>истечение срока трудового договора, за исключением случаев, когда трудовые отношения фактически продолжаются и ни одна из сторон не потребовала их прекращения</a:t>
            </a:r>
          </a:p>
          <a:p>
            <a:pPr>
              <a:buFont typeface="Wingdings" panose="05000000000000000000" pitchFamily="2" charset="2"/>
              <a:buChar char="Ø"/>
            </a:pPr>
            <a:r>
              <a:rPr lang="ru-RU" dirty="0"/>
              <a:t>расторжение трудового договора по инициативе работника</a:t>
            </a:r>
          </a:p>
          <a:p>
            <a:pPr>
              <a:buFont typeface="Wingdings" panose="05000000000000000000" pitchFamily="2" charset="2"/>
              <a:buChar char="Ø"/>
            </a:pPr>
            <a:r>
              <a:rPr lang="ru-RU" dirty="0"/>
              <a:t>расторжение трудового договора по инициативе работодателя</a:t>
            </a:r>
          </a:p>
          <a:p>
            <a:pPr>
              <a:buFont typeface="Wingdings" panose="05000000000000000000" pitchFamily="2" charset="2"/>
              <a:buChar char="Ø"/>
            </a:pPr>
            <a:r>
              <a:rPr lang="ru-RU" dirty="0"/>
              <a:t>перевод работника по его просьбе или с его согласия на работу к другому работодателю или переход на выборную работу (должность)</a:t>
            </a:r>
          </a:p>
          <a:p>
            <a:pPr>
              <a:buFont typeface="Wingdings" panose="05000000000000000000" pitchFamily="2" charset="2"/>
              <a:buChar char="Ø"/>
            </a:pPr>
            <a:r>
              <a:rPr lang="ru-RU" dirty="0"/>
              <a:t>отказ работника от продолжения работы в связи со сменой собственника имущества организации, с изменением подведомственности (подчиненности) организации либо ее реорганизацией, с изменением типа государственного или муниципального учреждения</a:t>
            </a:r>
          </a:p>
          <a:p>
            <a:pPr>
              <a:buFont typeface="Wingdings" panose="05000000000000000000" pitchFamily="2" charset="2"/>
              <a:buChar char="Ø"/>
            </a:pPr>
            <a:r>
              <a:rPr lang="ru-RU" dirty="0"/>
              <a:t>отказ работника от продолжения работы в связи с изменением определенных сторонами условий трудового договора</a:t>
            </a:r>
          </a:p>
          <a:p>
            <a:pPr>
              <a:buFont typeface="Wingdings" panose="05000000000000000000" pitchFamily="2" charset="2"/>
              <a:buChar char="Ø"/>
            </a:pPr>
            <a:r>
              <a:rPr lang="ru-RU" dirty="0"/>
              <a:t>отказ работника от перевода на другую работу, необходимого ему в соответствии с медицинским заключением, выданным в порядке, установленном федеральными законами и иными нормативными правовыми актами Российской Федерации, либо отсутствие у работодателя соответствующей работы</a:t>
            </a:r>
          </a:p>
          <a:p>
            <a:pPr>
              <a:buFont typeface="Wingdings" panose="05000000000000000000" pitchFamily="2" charset="2"/>
              <a:buChar char="Ø"/>
            </a:pPr>
            <a:r>
              <a:rPr lang="ru-RU" dirty="0"/>
              <a:t>отказ работника от перевода на работу в другую местность вместе с работодателем</a:t>
            </a:r>
          </a:p>
          <a:p>
            <a:pPr>
              <a:buFont typeface="Wingdings" panose="05000000000000000000" pitchFamily="2" charset="2"/>
              <a:buChar char="Ø"/>
            </a:pPr>
            <a:r>
              <a:rPr lang="ru-RU" dirty="0"/>
              <a:t>обстоятельства, не зависящие от воли сторон</a:t>
            </a:r>
          </a:p>
          <a:p>
            <a:pPr>
              <a:buFont typeface="Wingdings" panose="05000000000000000000" pitchFamily="2" charset="2"/>
              <a:buChar char="Ø"/>
            </a:pPr>
            <a:r>
              <a:rPr lang="ru-RU" dirty="0"/>
              <a:t>нарушение установленных настоящим Кодексом или иным федеральным законом правил заключения трудового договора, если это нарушение исключает возможность продолжения работы</a:t>
            </a:r>
          </a:p>
          <a:p>
            <a:endParaRPr lang="ru-RU" dirty="0"/>
          </a:p>
        </p:txBody>
      </p:sp>
    </p:spTree>
    <p:extLst>
      <p:ext uri="{BB962C8B-B14F-4D97-AF65-F5344CB8AC3E}">
        <p14:creationId xmlns:p14="http://schemas.microsoft.com/office/powerpoint/2010/main" val="2444862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Порядок прекращения трудового договора</a:t>
            </a:r>
          </a:p>
        </p:txBody>
      </p:sp>
      <p:sp>
        <p:nvSpPr>
          <p:cNvPr id="3" name="Объект 2"/>
          <p:cNvSpPr>
            <a:spLocks noGrp="1"/>
          </p:cNvSpPr>
          <p:nvPr>
            <p:ph idx="1"/>
          </p:nvPr>
        </p:nvSpPr>
        <p:spPr>
          <a:xfrm>
            <a:off x="1024128" y="2285999"/>
            <a:ext cx="10154734" cy="4282225"/>
          </a:xfrm>
        </p:spPr>
        <p:txBody>
          <a:bodyPr>
            <a:normAutofit/>
          </a:bodyPr>
          <a:lstStyle/>
          <a:p>
            <a:r>
              <a:rPr lang="ru-RU" sz="2400" dirty="0"/>
              <a:t>Прекращение трудового договора оформляется приказом (распоряжением) работодателя</a:t>
            </a:r>
          </a:p>
          <a:p>
            <a:r>
              <a:rPr lang="ru-RU" sz="2400" dirty="0"/>
              <a:t>С приказом (распоряжением) работодателя о прекращении трудового договора работник должен быть ознакомлен под роспись</a:t>
            </a:r>
          </a:p>
          <a:p>
            <a:r>
              <a:rPr lang="ru-RU" sz="2400" dirty="0"/>
              <a:t>Днем прекращения трудового договора во всех случаях является последний день работы работника, за исключением случаев, когда работник фактически не работал</a:t>
            </a:r>
          </a:p>
          <a:p>
            <a:r>
              <a:rPr lang="ru-RU" sz="2400" dirty="0"/>
              <a:t>В день прекращения трудового договора работодатель обязан выдать работнику трудовую книжку или предоставить сведения о трудовой деятельности и произвести с ним расчет</a:t>
            </a:r>
          </a:p>
        </p:txBody>
      </p:sp>
    </p:spTree>
    <p:extLst>
      <p:ext uri="{BB962C8B-B14F-4D97-AF65-F5344CB8AC3E}">
        <p14:creationId xmlns:p14="http://schemas.microsoft.com/office/powerpoint/2010/main" val="1073802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Рабочее время</a:t>
            </a:r>
          </a:p>
        </p:txBody>
      </p:sp>
      <p:sp>
        <p:nvSpPr>
          <p:cNvPr id="3" name="Объект 2"/>
          <p:cNvSpPr>
            <a:spLocks noGrp="1"/>
          </p:cNvSpPr>
          <p:nvPr>
            <p:ph idx="1"/>
          </p:nvPr>
        </p:nvSpPr>
        <p:spPr/>
        <p:txBody>
          <a:bodyPr>
            <a:normAutofit/>
          </a:bodyPr>
          <a:lstStyle/>
          <a:p>
            <a:r>
              <a:rPr lang="ru-RU" sz="2800" dirty="0"/>
              <a:t>– это время, в течение которого работник в соответствии с правилами внутреннего трудового распорядка и условиями трудового договора должен исполнять трудовые обязанности</a:t>
            </a:r>
          </a:p>
        </p:txBody>
      </p:sp>
    </p:spTree>
    <p:extLst>
      <p:ext uri="{BB962C8B-B14F-4D97-AF65-F5344CB8AC3E}">
        <p14:creationId xmlns:p14="http://schemas.microsoft.com/office/powerpoint/2010/main" val="262331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Виды продолжительности рабочего времени</a:t>
            </a:r>
          </a:p>
        </p:txBody>
      </p:sp>
      <p:graphicFrame>
        <p:nvGraphicFramePr>
          <p:cNvPr id="4" name="Объект 3"/>
          <p:cNvGraphicFramePr>
            <a:graphicFrameLocks noGrp="1"/>
          </p:cNvGraphicFramePr>
          <p:nvPr>
            <p:ph idx="1"/>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892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Трудовое право</a:t>
            </a:r>
          </a:p>
        </p:txBody>
      </p:sp>
      <p:sp>
        <p:nvSpPr>
          <p:cNvPr id="3" name="Объект 2"/>
          <p:cNvSpPr>
            <a:spLocks noGrp="1"/>
          </p:cNvSpPr>
          <p:nvPr>
            <p:ph idx="1"/>
          </p:nvPr>
        </p:nvSpPr>
        <p:spPr/>
        <p:txBody>
          <a:bodyPr>
            <a:normAutofit/>
          </a:bodyPr>
          <a:lstStyle/>
          <a:p>
            <a:r>
              <a:rPr lang="ru-RU" sz="3200" dirty="0"/>
              <a:t>это отрасль российского права, представляющая собой совокупность правовых норм, регулирующих трудовые отношения между работниками и работодателями, возникающие в процессе наемного труда и оформляемые трудовым договором, а также иные отношения в сфере труда</a:t>
            </a:r>
          </a:p>
        </p:txBody>
      </p:sp>
    </p:spTree>
    <p:extLst>
      <p:ext uri="{BB962C8B-B14F-4D97-AF65-F5344CB8AC3E}">
        <p14:creationId xmlns:p14="http://schemas.microsoft.com/office/powerpoint/2010/main" val="3118289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Режимы рабочего времени</a:t>
            </a:r>
          </a:p>
        </p:txBody>
      </p:sp>
      <p:graphicFrame>
        <p:nvGraphicFramePr>
          <p:cNvPr id="4" name="Объект 3"/>
          <p:cNvGraphicFramePr>
            <a:graphicFrameLocks noGrp="1"/>
          </p:cNvGraphicFramePr>
          <p:nvPr>
            <p:ph idx="1"/>
          </p:nvPr>
        </p:nvGraphicFramePr>
        <p:xfrm>
          <a:off x="1024128" y="2084832"/>
          <a:ext cx="9720072" cy="4431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3670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Время отдыха</a:t>
            </a:r>
          </a:p>
        </p:txBody>
      </p:sp>
      <p:sp>
        <p:nvSpPr>
          <p:cNvPr id="4" name="Объект 3"/>
          <p:cNvSpPr>
            <a:spLocks noGrp="1"/>
          </p:cNvSpPr>
          <p:nvPr>
            <p:ph idx="1"/>
          </p:nvPr>
        </p:nvSpPr>
        <p:spPr/>
        <p:txBody>
          <a:bodyPr>
            <a:normAutofit/>
          </a:bodyPr>
          <a:lstStyle/>
          <a:p>
            <a:r>
              <a:rPr lang="ru-RU" sz="3200" dirty="0"/>
              <a:t>– это время, в течение которого работник свободен от исполнения трудовых обязанностей и которое он может использовать по своему усмотрению</a:t>
            </a:r>
          </a:p>
        </p:txBody>
      </p:sp>
    </p:spTree>
    <p:extLst>
      <p:ext uri="{BB962C8B-B14F-4D97-AF65-F5344CB8AC3E}">
        <p14:creationId xmlns:p14="http://schemas.microsoft.com/office/powerpoint/2010/main" val="1985227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Виды времени отдыха</a:t>
            </a:r>
          </a:p>
        </p:txBody>
      </p:sp>
      <p:graphicFrame>
        <p:nvGraphicFramePr>
          <p:cNvPr id="4" name="Объект 3"/>
          <p:cNvGraphicFramePr>
            <a:graphicFrameLocks noGrp="1"/>
          </p:cNvGraphicFramePr>
          <p:nvPr>
            <p:ph idx="1"/>
          </p:nvPr>
        </p:nvGraphicFramePr>
        <p:xfrm>
          <a:off x="669701" y="2084832"/>
          <a:ext cx="10831133" cy="4431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7663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Нерабочие праздничные дни</a:t>
            </a:r>
          </a:p>
        </p:txBody>
      </p:sp>
      <p:graphicFrame>
        <p:nvGraphicFramePr>
          <p:cNvPr id="4" name="Объект 3"/>
          <p:cNvGraphicFramePr>
            <a:graphicFrameLocks noGrp="1"/>
          </p:cNvGraphicFramePr>
          <p:nvPr>
            <p:ph sz="half" idx="1"/>
          </p:nvPr>
        </p:nvGraphicFramePr>
        <p:xfrm>
          <a:off x="579549" y="2286000"/>
          <a:ext cx="5267459" cy="4307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Объект 4"/>
          <p:cNvSpPr>
            <a:spLocks noGrp="1"/>
          </p:cNvSpPr>
          <p:nvPr>
            <p:ph sz="half" idx="2"/>
          </p:nvPr>
        </p:nvSpPr>
        <p:spPr/>
        <p:txBody>
          <a:bodyPr>
            <a:normAutofit/>
          </a:bodyPr>
          <a:lstStyle/>
          <a:p>
            <a:r>
              <a:rPr lang="ru-RU" sz="2800" dirty="0"/>
              <a:t>При совпадении выходного и нерабочего праздничного дней выходной день переносится на следующий после праздничного рабочий день</a:t>
            </a:r>
          </a:p>
        </p:txBody>
      </p:sp>
    </p:spTree>
    <p:extLst>
      <p:ext uri="{BB962C8B-B14F-4D97-AF65-F5344CB8AC3E}">
        <p14:creationId xmlns:p14="http://schemas.microsoft.com/office/powerpoint/2010/main" val="4265973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Отпуска</a:t>
            </a:r>
          </a:p>
        </p:txBody>
      </p:sp>
      <p:sp>
        <p:nvSpPr>
          <p:cNvPr id="5" name="Объект 4"/>
          <p:cNvSpPr>
            <a:spLocks noGrp="1"/>
          </p:cNvSpPr>
          <p:nvPr>
            <p:ph idx="1"/>
          </p:nvPr>
        </p:nvSpPr>
        <p:spPr>
          <a:xfrm>
            <a:off x="695459" y="2084832"/>
            <a:ext cx="10869769" cy="4457636"/>
          </a:xfrm>
        </p:spPr>
        <p:txBody>
          <a:bodyPr>
            <a:noAutofit/>
          </a:bodyPr>
          <a:lstStyle/>
          <a:p>
            <a:r>
              <a:rPr lang="ru-RU" sz="2000" dirty="0"/>
              <a:t>Ежегодный основной оплачиваемый отпуск составляет 28 календарных дней, если иное не указано в законе</a:t>
            </a:r>
          </a:p>
          <a:p>
            <a:r>
              <a:rPr lang="ru-RU" sz="2000" dirty="0"/>
              <a:t>Возможно предоставление ежегодных дополнительных оплачиваемых отпусков</a:t>
            </a:r>
          </a:p>
          <a:p>
            <a:r>
              <a:rPr lang="ru-RU" sz="2000" dirty="0"/>
              <a:t>Очередность предоставления оплачиваемых отпусков определяется ежегодно в соответствии с графиком отпусков</a:t>
            </a:r>
          </a:p>
          <a:p>
            <a:r>
              <a:rPr lang="ru-RU" sz="2000" dirty="0"/>
              <a:t>По соглашению между работником и работодателем ежегодный оплачиваемый отпуск может быть разделен на части. При этом хотя бы одна из частей этого отпуска должна быть не менее 14 календарных дней.</a:t>
            </a:r>
          </a:p>
          <a:p>
            <a:r>
              <a:rPr lang="ru-RU" sz="2000" dirty="0"/>
              <a:t>Отзыв работника из отпуска допускается только с его согласия. Неиспользованная в связи с этим часть отпуска должна быть предоставлена по выбору работника в удобное для него время в течение текущего рабочего года или присоединена к отпуску за следующий рабочий год</a:t>
            </a:r>
          </a:p>
          <a:p>
            <a:r>
              <a:rPr lang="ru-RU" sz="2000" dirty="0"/>
              <a:t>Часть ежегодного оплачиваемого отпуска, превышающая 28 календарных дней, по письменному заявлению работника может быть заменена денежной компенсацией</a:t>
            </a:r>
          </a:p>
        </p:txBody>
      </p:sp>
    </p:spTree>
    <p:extLst>
      <p:ext uri="{BB962C8B-B14F-4D97-AF65-F5344CB8AC3E}">
        <p14:creationId xmlns:p14="http://schemas.microsoft.com/office/powerpoint/2010/main" val="3245416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Оплата труда</a:t>
            </a:r>
          </a:p>
        </p:txBody>
      </p:sp>
      <p:sp>
        <p:nvSpPr>
          <p:cNvPr id="3" name="Объект 2"/>
          <p:cNvSpPr>
            <a:spLocks noGrp="1"/>
          </p:cNvSpPr>
          <p:nvPr>
            <p:ph idx="1"/>
          </p:nvPr>
        </p:nvSpPr>
        <p:spPr>
          <a:xfrm>
            <a:off x="1024128" y="2084833"/>
            <a:ext cx="10283523" cy="4393240"/>
          </a:xfrm>
        </p:spPr>
        <p:txBody>
          <a:bodyPr>
            <a:noAutofit/>
          </a:bodyPr>
          <a:lstStyle/>
          <a:p>
            <a:r>
              <a:rPr lang="ru-RU" sz="2800" dirty="0"/>
              <a:t>Заработная плата (оплата труда работника) – это вознаграждение за труд в зависимости от квалификации работника, сложности, количества, качества и условий выполняемой работы, а также компенсационные выплаты (доплаты и надбавки компенсационного характера, в том числе за работу в условиях, отклоняющихся от нормальных, работу в особых климатических условиях и на территориях, подвергшихся радиоактивному загрязнению, и иные выплаты компенсационного характера) и стимулирующие выплаты (доплаты и надбавки стимулирующего характера, премии и иные поощрительные выплаты)</a:t>
            </a:r>
          </a:p>
        </p:txBody>
      </p:sp>
    </p:spTree>
    <p:extLst>
      <p:ext uri="{BB962C8B-B14F-4D97-AF65-F5344CB8AC3E}">
        <p14:creationId xmlns:p14="http://schemas.microsoft.com/office/powerpoint/2010/main" val="2090802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Тарифная ставка и должностной оклад</a:t>
            </a:r>
          </a:p>
        </p:txBody>
      </p:sp>
      <p:sp>
        <p:nvSpPr>
          <p:cNvPr id="4" name="Объект 3"/>
          <p:cNvSpPr>
            <a:spLocks noGrp="1"/>
          </p:cNvSpPr>
          <p:nvPr>
            <p:ph sz="half" idx="1"/>
          </p:nvPr>
        </p:nvSpPr>
        <p:spPr/>
        <p:txBody>
          <a:bodyPr>
            <a:normAutofit/>
          </a:bodyPr>
          <a:lstStyle/>
          <a:p>
            <a:r>
              <a:rPr lang="ru-RU" sz="2800" dirty="0"/>
              <a:t>Тарифная ставка – это фиксированный размер оплаты труда работника за выполнение нормы труда определенной сложности (квалификации) за единицу времени без учета компенсационных, стимулирующих и социальных выплат</a:t>
            </a:r>
          </a:p>
        </p:txBody>
      </p:sp>
      <p:sp>
        <p:nvSpPr>
          <p:cNvPr id="5" name="Объект 4"/>
          <p:cNvSpPr>
            <a:spLocks noGrp="1"/>
          </p:cNvSpPr>
          <p:nvPr>
            <p:ph sz="half" idx="2"/>
          </p:nvPr>
        </p:nvSpPr>
        <p:spPr/>
        <p:txBody>
          <a:bodyPr>
            <a:normAutofit/>
          </a:bodyPr>
          <a:lstStyle/>
          <a:p>
            <a:r>
              <a:rPr lang="ru-RU" sz="2800" dirty="0"/>
              <a:t>Оклад (должностной оклад) – это фиксированный размер оплаты труда работника за исполнение трудовых (должностных) обязанностей определенной сложности за календарный месяц без учета компенсационных, стимулирующих и социальных выплат</a:t>
            </a:r>
          </a:p>
        </p:txBody>
      </p:sp>
    </p:spTree>
    <p:extLst>
      <p:ext uri="{BB962C8B-B14F-4D97-AF65-F5344CB8AC3E}">
        <p14:creationId xmlns:p14="http://schemas.microsoft.com/office/powerpoint/2010/main" val="1322732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592429" y="2395470"/>
            <a:ext cx="3000777" cy="1751527"/>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ru-RU" dirty="0"/>
              <a:t>Тарифная ставка</a:t>
            </a:r>
          </a:p>
          <a:p>
            <a:pPr algn="ctr"/>
            <a:r>
              <a:rPr lang="ru-RU" dirty="0"/>
              <a:t>или</a:t>
            </a:r>
          </a:p>
          <a:p>
            <a:pPr algn="ctr"/>
            <a:r>
              <a:rPr lang="ru-RU" dirty="0"/>
              <a:t>Оклад</a:t>
            </a:r>
          </a:p>
        </p:txBody>
      </p:sp>
      <p:sp>
        <p:nvSpPr>
          <p:cNvPr id="8" name="Прямоугольник 7"/>
          <p:cNvSpPr/>
          <p:nvPr/>
        </p:nvSpPr>
        <p:spPr>
          <a:xfrm>
            <a:off x="4913289" y="2047739"/>
            <a:ext cx="2240924" cy="244698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Премии</a:t>
            </a:r>
          </a:p>
          <a:p>
            <a:pPr algn="ctr"/>
            <a:r>
              <a:rPr lang="ru-RU" dirty="0"/>
              <a:t>Надбавки</a:t>
            </a:r>
          </a:p>
          <a:p>
            <a:pPr algn="ctr"/>
            <a:r>
              <a:rPr lang="ru-RU" dirty="0"/>
              <a:t>Коэффициенты</a:t>
            </a:r>
          </a:p>
          <a:p>
            <a:pPr algn="ctr"/>
            <a:r>
              <a:rPr lang="ru-RU" dirty="0"/>
              <a:t>Выплаты</a:t>
            </a:r>
          </a:p>
          <a:p>
            <a:pPr algn="ctr"/>
            <a:r>
              <a:rPr lang="ru-RU" dirty="0"/>
              <a:t>Иные доплаты</a:t>
            </a:r>
          </a:p>
        </p:txBody>
      </p:sp>
      <p:sp>
        <p:nvSpPr>
          <p:cNvPr id="9" name="Овал 8"/>
          <p:cNvSpPr/>
          <p:nvPr/>
        </p:nvSpPr>
        <p:spPr>
          <a:xfrm>
            <a:off x="8474296" y="2234483"/>
            <a:ext cx="3090930" cy="2073498"/>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ru-RU" dirty="0"/>
              <a:t>Заработная плата</a:t>
            </a:r>
          </a:p>
        </p:txBody>
      </p:sp>
      <p:sp>
        <p:nvSpPr>
          <p:cNvPr id="10" name="Плюс 9"/>
          <p:cNvSpPr/>
          <p:nvPr/>
        </p:nvSpPr>
        <p:spPr>
          <a:xfrm>
            <a:off x="3854003" y="2897745"/>
            <a:ext cx="798490" cy="74697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Равно 10"/>
          <p:cNvSpPr/>
          <p:nvPr/>
        </p:nvSpPr>
        <p:spPr>
          <a:xfrm>
            <a:off x="7284612" y="2736759"/>
            <a:ext cx="1059287" cy="106894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092061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Порядок выплаты заработной платы</a:t>
            </a:r>
          </a:p>
        </p:txBody>
      </p:sp>
      <p:sp>
        <p:nvSpPr>
          <p:cNvPr id="3" name="Объект 2"/>
          <p:cNvSpPr>
            <a:spLocks noGrp="1"/>
          </p:cNvSpPr>
          <p:nvPr>
            <p:ph idx="1"/>
          </p:nvPr>
        </p:nvSpPr>
        <p:spPr>
          <a:xfrm>
            <a:off x="695459" y="2286000"/>
            <a:ext cx="10753859" cy="4024648"/>
          </a:xfrm>
        </p:spPr>
        <p:txBody>
          <a:bodyPr>
            <a:normAutofit fontScale="55000" lnSpcReduction="20000"/>
          </a:bodyPr>
          <a:lstStyle/>
          <a:p>
            <a:r>
              <a:rPr lang="ru-RU" sz="4000" dirty="0"/>
              <a:t>Выплата заработной платы производится в денежной форме в валюте РФ, за исключением случаев, установленных законом</a:t>
            </a:r>
          </a:p>
          <a:p>
            <a:r>
              <a:rPr lang="ru-RU" sz="4000" dirty="0"/>
              <a:t>Доля заработной платы, выплачиваемой в </a:t>
            </a:r>
            <a:r>
              <a:rPr lang="ru-RU" sz="4000" dirty="0" err="1"/>
              <a:t>неденежной</a:t>
            </a:r>
            <a:r>
              <a:rPr lang="ru-RU" sz="4000" dirty="0"/>
              <a:t> форме, не может превышать 20% от начисленной месячной заработной платы</a:t>
            </a:r>
          </a:p>
          <a:p>
            <a:r>
              <a:rPr lang="ru-RU" sz="4000" dirty="0"/>
              <a:t>Выплата заработной платы в бонах, купонах, в форме долговых обязательств, расписок, а также в виде спиртных напитков, наркотических, ядовитых, вредных и иных токсических веществ, оружия, боеприпасов и других предметов, в отношении которых установлены запреты или ограничения на их свободный оборот, не допускается</a:t>
            </a:r>
          </a:p>
          <a:p>
            <a:r>
              <a:rPr lang="ru-RU" sz="4000" dirty="0"/>
              <a:t>Заработная плата выплачивается не реже чем каждые полмесяца. Конкретная дата выплаты заработной платы устанавливается правилами внутреннего трудового распорядка, коллективным договором или трудовым договором не позднее 15 календарных дней со дня окончания периода, за который она начислен</a:t>
            </a:r>
          </a:p>
          <a:p>
            <a:endParaRPr lang="ru-RU" dirty="0"/>
          </a:p>
        </p:txBody>
      </p:sp>
    </p:spTree>
    <p:extLst>
      <p:ext uri="{BB962C8B-B14F-4D97-AF65-F5344CB8AC3E}">
        <p14:creationId xmlns:p14="http://schemas.microsoft.com/office/powerpoint/2010/main" val="1482327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Минимальный размер оплаты труда и прожиточный минимум</a:t>
            </a:r>
          </a:p>
        </p:txBody>
      </p:sp>
      <p:sp>
        <p:nvSpPr>
          <p:cNvPr id="3" name="Объект 2"/>
          <p:cNvSpPr>
            <a:spLocks noGrp="1"/>
          </p:cNvSpPr>
          <p:nvPr>
            <p:ph idx="1"/>
          </p:nvPr>
        </p:nvSpPr>
        <p:spPr>
          <a:xfrm>
            <a:off x="798490" y="2285999"/>
            <a:ext cx="10573555" cy="4217832"/>
          </a:xfrm>
        </p:spPr>
        <p:txBody>
          <a:bodyPr>
            <a:normAutofit/>
          </a:bodyPr>
          <a:lstStyle/>
          <a:p>
            <a:r>
              <a:rPr lang="ru-RU" sz="2400" dirty="0"/>
              <a:t>Месячная заработная плата работника, полностью отработавшего за этот период норму рабочего времени и выполнившего нормы труда, не может быть ниже минимального размера оплаты труда (МРОТ)</a:t>
            </a:r>
          </a:p>
          <a:p>
            <a:r>
              <a:rPr lang="ru-RU" sz="2400" dirty="0"/>
              <a:t>МРОТ устанавливается ежегодно и одновременно на всей территории РФ федеральным законом и не может быть ниже величины прожиточного минимума трудоспособного населения</a:t>
            </a:r>
          </a:p>
          <a:p>
            <a:r>
              <a:rPr lang="ru-RU" sz="2400" dirty="0"/>
              <a:t>Прожиточный минимум – это стоимостная оценка потребительской корзины, а также обязательные платежи и сборы</a:t>
            </a:r>
          </a:p>
          <a:p>
            <a:r>
              <a:rPr lang="ru-RU" sz="2400" dirty="0"/>
              <a:t>Величина прожиточного минимума устанавливается ежеквартально на основе потребительской корзины и официальных статистических данных</a:t>
            </a:r>
          </a:p>
        </p:txBody>
      </p:sp>
    </p:spTree>
    <p:extLst>
      <p:ext uri="{BB962C8B-B14F-4D97-AF65-F5344CB8AC3E}">
        <p14:creationId xmlns:p14="http://schemas.microsoft.com/office/powerpoint/2010/main" val="4201993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Принципы трудового права</a:t>
            </a:r>
          </a:p>
        </p:txBody>
      </p:sp>
      <p:sp>
        <p:nvSpPr>
          <p:cNvPr id="3" name="Объект 2"/>
          <p:cNvSpPr>
            <a:spLocks noGrp="1"/>
          </p:cNvSpPr>
          <p:nvPr>
            <p:ph idx="1"/>
          </p:nvPr>
        </p:nvSpPr>
        <p:spPr>
          <a:xfrm>
            <a:off x="682580" y="1828801"/>
            <a:ext cx="10612192" cy="4739424"/>
          </a:xfrm>
        </p:spPr>
        <p:txBody>
          <a:bodyPr numCol="2">
            <a:noAutofit/>
          </a:bodyPr>
          <a:lstStyle/>
          <a:p>
            <a:pPr>
              <a:buFont typeface="Wingdings" panose="05000000000000000000" pitchFamily="2" charset="2"/>
              <a:buChar char="Ø"/>
            </a:pPr>
            <a:r>
              <a:rPr lang="ru-RU" sz="1250" dirty="0"/>
              <a:t>Свобода труда</a:t>
            </a:r>
          </a:p>
          <a:p>
            <a:pPr>
              <a:buFont typeface="Wingdings" panose="05000000000000000000" pitchFamily="2" charset="2"/>
              <a:buChar char="Ø"/>
            </a:pPr>
            <a:r>
              <a:rPr lang="ru-RU" sz="1250" dirty="0"/>
              <a:t>Запрещение принудительного труда и дискриминации в сфере труда</a:t>
            </a:r>
          </a:p>
          <a:p>
            <a:pPr>
              <a:buFont typeface="Wingdings" panose="05000000000000000000" pitchFamily="2" charset="2"/>
              <a:buChar char="Ø"/>
            </a:pPr>
            <a:r>
              <a:rPr lang="ru-RU" sz="1250" dirty="0"/>
              <a:t>Защита от безработицы и содействие в трудоустройстве</a:t>
            </a:r>
          </a:p>
          <a:p>
            <a:pPr>
              <a:buFont typeface="Wingdings" panose="05000000000000000000" pitchFamily="2" charset="2"/>
              <a:buChar char="Ø"/>
            </a:pPr>
            <a:r>
              <a:rPr lang="ru-RU" sz="1250" dirty="0"/>
              <a:t>Обеспечение права каждого работника на справедливые условия труда</a:t>
            </a:r>
          </a:p>
          <a:p>
            <a:pPr>
              <a:buFont typeface="Wingdings" panose="05000000000000000000" pitchFamily="2" charset="2"/>
              <a:buChar char="Ø"/>
            </a:pPr>
            <a:r>
              <a:rPr lang="ru-RU" sz="1250" dirty="0"/>
              <a:t>Равенство прав и возможностей работников</a:t>
            </a:r>
          </a:p>
          <a:p>
            <a:pPr>
              <a:buFont typeface="Wingdings" panose="05000000000000000000" pitchFamily="2" charset="2"/>
              <a:buChar char="Ø"/>
            </a:pPr>
            <a:r>
              <a:rPr lang="ru-RU" sz="1250" dirty="0"/>
              <a:t>Обеспечение права каждого работника на своевременную и в полном размере выплату справедливой заработной платы</a:t>
            </a:r>
          </a:p>
          <a:p>
            <a:pPr>
              <a:buFont typeface="Wingdings" panose="05000000000000000000" pitchFamily="2" charset="2"/>
              <a:buChar char="Ø"/>
            </a:pPr>
            <a:r>
              <a:rPr lang="ru-RU" sz="1250" dirty="0"/>
              <a:t>Обеспечение равенства возможностей работников без всякой дискриминации на продвижение по работе</a:t>
            </a:r>
          </a:p>
          <a:p>
            <a:pPr>
              <a:buFont typeface="Wingdings" panose="05000000000000000000" pitchFamily="2" charset="2"/>
              <a:buChar char="Ø"/>
            </a:pPr>
            <a:r>
              <a:rPr lang="ru-RU" sz="1250" dirty="0"/>
              <a:t>Обеспечение права работников и работодателей на объединение для защиты своих прав и интересов</a:t>
            </a:r>
          </a:p>
          <a:p>
            <a:pPr>
              <a:buFont typeface="Wingdings" panose="05000000000000000000" pitchFamily="2" charset="2"/>
              <a:buChar char="Ø"/>
            </a:pPr>
            <a:r>
              <a:rPr lang="ru-RU" sz="1250" dirty="0"/>
              <a:t>Обеспечение права работников на участие в управлении организацией</a:t>
            </a:r>
          </a:p>
          <a:p>
            <a:pPr>
              <a:buFont typeface="Wingdings" panose="05000000000000000000" pitchFamily="2" charset="2"/>
              <a:buChar char="Ø"/>
            </a:pPr>
            <a:r>
              <a:rPr lang="ru-RU" sz="1250" dirty="0"/>
              <a:t>Сочетание государственного и договорного регулирования трудовых отношений</a:t>
            </a:r>
          </a:p>
          <a:p>
            <a:pPr>
              <a:buFont typeface="Wingdings" panose="05000000000000000000" pitchFamily="2" charset="2"/>
              <a:buChar char="Ø"/>
            </a:pPr>
            <a:r>
              <a:rPr lang="ru-RU" sz="1250" dirty="0"/>
              <a:t>Социальное партнерство</a:t>
            </a:r>
          </a:p>
          <a:p>
            <a:pPr>
              <a:buFont typeface="Wingdings" panose="05000000000000000000" pitchFamily="2" charset="2"/>
              <a:buChar char="Ø"/>
            </a:pPr>
            <a:r>
              <a:rPr lang="ru-RU" sz="1250" dirty="0"/>
              <a:t>Обязательность возмещения вреда, причиненного работнику в связи с исполнением им трудовых обязанностей</a:t>
            </a:r>
          </a:p>
          <a:p>
            <a:pPr>
              <a:buFont typeface="Wingdings" panose="05000000000000000000" pitchFamily="2" charset="2"/>
              <a:buChar char="Ø"/>
            </a:pPr>
            <a:r>
              <a:rPr lang="ru-RU" sz="1250" dirty="0"/>
              <a:t>Установление государственных гарантий по обеспечению прав работников и работодателей, осуществление государственного контроля (надзора) за их соблюдением</a:t>
            </a:r>
          </a:p>
          <a:p>
            <a:pPr>
              <a:buFont typeface="Wingdings" panose="05000000000000000000" pitchFamily="2" charset="2"/>
              <a:buChar char="Ø"/>
            </a:pPr>
            <a:r>
              <a:rPr lang="ru-RU" sz="1250" dirty="0"/>
              <a:t>Обеспечение права каждого на защиту государством его трудовых прав и свобод, включая судебную защиту</a:t>
            </a:r>
          </a:p>
          <a:p>
            <a:pPr>
              <a:buFont typeface="Wingdings" panose="05000000000000000000" pitchFamily="2" charset="2"/>
              <a:buChar char="Ø"/>
            </a:pPr>
            <a:r>
              <a:rPr lang="ru-RU" sz="1250" dirty="0"/>
              <a:t>Обеспечение права на разрешение индивидуальных и коллективных трудовых споров, а также права на забастовку</a:t>
            </a:r>
          </a:p>
          <a:p>
            <a:pPr>
              <a:buFont typeface="Wingdings" panose="05000000000000000000" pitchFamily="2" charset="2"/>
              <a:buChar char="Ø"/>
            </a:pPr>
            <a:r>
              <a:rPr lang="ru-RU" sz="1250" dirty="0"/>
              <a:t>Обязанность сторон трудового договора соблюдать условия заключенного договора</a:t>
            </a:r>
          </a:p>
          <a:p>
            <a:pPr>
              <a:buFont typeface="Wingdings" panose="05000000000000000000" pitchFamily="2" charset="2"/>
              <a:buChar char="Ø"/>
            </a:pPr>
            <a:r>
              <a:rPr lang="ru-RU" sz="1250" dirty="0"/>
              <a:t>Обеспечение права представителей профессиональных союзов осуществлять профсоюзный контроль за соблюдением трудового законодательства</a:t>
            </a:r>
          </a:p>
          <a:p>
            <a:pPr>
              <a:buFont typeface="Wingdings" panose="05000000000000000000" pitchFamily="2" charset="2"/>
              <a:buChar char="Ø"/>
            </a:pPr>
            <a:r>
              <a:rPr lang="ru-RU" sz="1250" dirty="0"/>
              <a:t>Обеспечение права работников на защиту своего достоинства в период трудовой деятельности</a:t>
            </a:r>
          </a:p>
          <a:p>
            <a:pPr>
              <a:buFont typeface="Wingdings" panose="05000000000000000000" pitchFamily="2" charset="2"/>
              <a:buChar char="Ø"/>
            </a:pPr>
            <a:r>
              <a:rPr lang="ru-RU" sz="1250" dirty="0"/>
              <a:t>Обеспечение права на обязательное социальное страхование работников</a:t>
            </a:r>
          </a:p>
        </p:txBody>
      </p:sp>
    </p:spTree>
    <p:extLst>
      <p:ext uri="{BB962C8B-B14F-4D97-AF65-F5344CB8AC3E}">
        <p14:creationId xmlns:p14="http://schemas.microsoft.com/office/powerpoint/2010/main" val="178069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Минимальный размер оплаты труда и прожиточный минимум</a:t>
            </a:r>
          </a:p>
        </p:txBody>
      </p:sp>
      <p:sp>
        <p:nvSpPr>
          <p:cNvPr id="3" name="Объект 2"/>
          <p:cNvSpPr>
            <a:spLocks noGrp="1"/>
          </p:cNvSpPr>
          <p:nvPr>
            <p:ph idx="1"/>
          </p:nvPr>
        </p:nvSpPr>
        <p:spPr/>
        <p:txBody>
          <a:bodyPr>
            <a:normAutofit/>
          </a:bodyPr>
          <a:lstStyle/>
          <a:p>
            <a:r>
              <a:rPr lang="ru-RU" sz="2800" dirty="0"/>
              <a:t>С 1 января 2022 года МРОТ в РФ составляет 13 890 рубля в месяц</a:t>
            </a:r>
          </a:p>
          <a:p>
            <a:r>
              <a:rPr lang="ru-RU" sz="2800" dirty="0"/>
              <a:t>Прожиточный минимум для трудоспособного населения в РФ на 2022 год составляет 13 026 рублей</a:t>
            </a:r>
          </a:p>
          <a:p>
            <a:r>
              <a:rPr lang="ru-RU" sz="2800" dirty="0"/>
              <a:t>МРОТ в РС (Я) от 19 446 рублей в зависимости от районных коэффициентов и северной надбавки</a:t>
            </a:r>
          </a:p>
          <a:p>
            <a:r>
              <a:rPr lang="ru-RU" sz="2800" dirty="0"/>
              <a:t>Прожиточный минимум для трудоспособного населения в РС (Я) за </a:t>
            </a:r>
            <a:r>
              <a:rPr lang="en-US" sz="2800" dirty="0"/>
              <a:t>I </a:t>
            </a:r>
            <a:r>
              <a:rPr lang="ru-RU" sz="2800" dirty="0"/>
              <a:t>квартал составляет 20 828 рублей</a:t>
            </a:r>
          </a:p>
        </p:txBody>
      </p:sp>
    </p:spTree>
    <p:extLst>
      <p:ext uri="{BB962C8B-B14F-4D97-AF65-F5344CB8AC3E}">
        <p14:creationId xmlns:p14="http://schemas.microsoft.com/office/powerpoint/2010/main" val="1347689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Нормы труда</a:t>
            </a:r>
          </a:p>
        </p:txBody>
      </p:sp>
      <p:sp>
        <p:nvSpPr>
          <p:cNvPr id="3" name="Объект 2"/>
          <p:cNvSpPr>
            <a:spLocks noGrp="1"/>
          </p:cNvSpPr>
          <p:nvPr>
            <p:ph idx="1"/>
          </p:nvPr>
        </p:nvSpPr>
        <p:spPr/>
        <p:txBody>
          <a:bodyPr>
            <a:normAutofit/>
          </a:bodyPr>
          <a:lstStyle/>
          <a:p>
            <a:r>
              <a:rPr lang="ru-RU" sz="3200" dirty="0"/>
              <a:t>– это нормы выработки, времени, нормативы численности и другие нормы – устанавливаются в соответствии с достигнутым уровнем техники, технологии, организации производства и труда</a:t>
            </a:r>
          </a:p>
        </p:txBody>
      </p:sp>
    </p:spTree>
    <p:extLst>
      <p:ext uri="{BB962C8B-B14F-4D97-AF65-F5344CB8AC3E}">
        <p14:creationId xmlns:p14="http://schemas.microsoft.com/office/powerpoint/2010/main" val="513902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Гарантии и компенсации</a:t>
            </a:r>
          </a:p>
        </p:txBody>
      </p:sp>
      <p:sp>
        <p:nvSpPr>
          <p:cNvPr id="3" name="Объект 2"/>
          <p:cNvSpPr>
            <a:spLocks noGrp="1"/>
          </p:cNvSpPr>
          <p:nvPr>
            <p:ph idx="1"/>
          </p:nvPr>
        </p:nvSpPr>
        <p:spPr/>
        <p:txBody>
          <a:bodyPr>
            <a:normAutofit/>
          </a:bodyPr>
          <a:lstStyle/>
          <a:p>
            <a:r>
              <a:rPr lang="ru-RU" sz="3200" dirty="0"/>
              <a:t>Гарантии – это средства, способы и условия, с помощью которых обеспечивается осуществление предоставленных работникам прав в области социально-трудовых отношений</a:t>
            </a:r>
          </a:p>
          <a:p>
            <a:r>
              <a:rPr lang="ru-RU" sz="3200" dirty="0"/>
              <a:t>Компенсации – это денежные выплаты, установленные в целях возмещения работникам затрат, связанных с исполнением ими трудовых или иных обязанностей</a:t>
            </a:r>
          </a:p>
        </p:txBody>
      </p:sp>
    </p:spTree>
    <p:extLst>
      <p:ext uri="{BB962C8B-B14F-4D97-AF65-F5344CB8AC3E}">
        <p14:creationId xmlns:p14="http://schemas.microsoft.com/office/powerpoint/2010/main" val="411724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Дисциплина труда и трудовой распорядок</a:t>
            </a:r>
          </a:p>
        </p:txBody>
      </p:sp>
      <p:sp>
        <p:nvSpPr>
          <p:cNvPr id="3" name="Объект 2"/>
          <p:cNvSpPr>
            <a:spLocks noGrp="1"/>
          </p:cNvSpPr>
          <p:nvPr>
            <p:ph idx="1"/>
          </p:nvPr>
        </p:nvSpPr>
        <p:spPr>
          <a:xfrm>
            <a:off x="682580" y="2285999"/>
            <a:ext cx="10856890" cy="4153437"/>
          </a:xfrm>
        </p:spPr>
        <p:txBody>
          <a:bodyPr>
            <a:noAutofit/>
          </a:bodyPr>
          <a:lstStyle/>
          <a:p>
            <a:r>
              <a:rPr lang="ru-RU" sz="2400" dirty="0"/>
              <a:t>Дисциплина труда – это обязательное для всех работников подчинение правилам поведения, определенным в соответствии с ТК РФ, иными федеральными законами, коллективным договором, соглашениями, локальными нормативными актами, трудовым договором</a:t>
            </a:r>
          </a:p>
          <a:p>
            <a:r>
              <a:rPr lang="ru-RU" sz="2400" dirty="0"/>
              <a:t>Правила внутреннего трудового распорядка – это локальный нормативный акт, регламентирующий в соответствии с настоящим Кодексом и иными федеральными законами порядок приема и увольнения работников, основные права, обязанности и ответственность сторон трудового договора, режим работы, время отдыха, применяемые к работникам меры поощрения и взыскания, а также иные вопросы регулирования трудовых отношений у данного работодателя</a:t>
            </a:r>
          </a:p>
        </p:txBody>
      </p:sp>
    </p:spTree>
    <p:extLst>
      <p:ext uri="{BB962C8B-B14F-4D97-AF65-F5344CB8AC3E}">
        <p14:creationId xmlns:p14="http://schemas.microsoft.com/office/powerpoint/2010/main" val="1236422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Поощрения за труд</a:t>
            </a:r>
          </a:p>
        </p:txBody>
      </p:sp>
      <p:sp>
        <p:nvSpPr>
          <p:cNvPr id="3" name="Объект 2"/>
          <p:cNvSpPr>
            <a:spLocks noGrp="1"/>
          </p:cNvSpPr>
          <p:nvPr>
            <p:ph idx="1"/>
          </p:nvPr>
        </p:nvSpPr>
        <p:spPr>
          <a:xfrm>
            <a:off x="888642" y="2286000"/>
            <a:ext cx="10522040" cy="4050406"/>
          </a:xfrm>
        </p:spPr>
        <p:txBody>
          <a:bodyPr>
            <a:noAutofit/>
          </a:bodyPr>
          <a:lstStyle/>
          <a:p>
            <a:r>
              <a:rPr lang="ru-RU" sz="2800" dirty="0"/>
              <a:t>Работодатель поощряет работников, добросовестно исполняющих трудовые обязанности (объявляет благодарность, выдает премию, награждает ценным подарком, почетной грамотой, представляет к званию лучшего по профессии)</a:t>
            </a:r>
          </a:p>
          <a:p>
            <a:r>
              <a:rPr lang="ru-RU" sz="2800" dirty="0"/>
              <a:t>Другие виды поощрений работников за труд определяются коллективным договором или правилами внутреннего трудового распорядка, а также уставами и положениями о дисциплине. За особые трудовые заслуги перед обществом и государством работники могут быть представлены к государственным наградам</a:t>
            </a:r>
          </a:p>
        </p:txBody>
      </p:sp>
    </p:spTree>
    <p:extLst>
      <p:ext uri="{BB962C8B-B14F-4D97-AF65-F5344CB8AC3E}">
        <p14:creationId xmlns:p14="http://schemas.microsoft.com/office/powerpoint/2010/main" val="2075564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Дисциплинарная ответственность</a:t>
            </a:r>
          </a:p>
        </p:txBody>
      </p:sp>
      <p:sp>
        <p:nvSpPr>
          <p:cNvPr id="3" name="Объект 2"/>
          <p:cNvSpPr>
            <a:spLocks noGrp="1"/>
          </p:cNvSpPr>
          <p:nvPr>
            <p:ph idx="1"/>
          </p:nvPr>
        </p:nvSpPr>
        <p:spPr/>
        <p:txBody>
          <a:bodyPr>
            <a:normAutofit/>
          </a:bodyPr>
          <a:lstStyle/>
          <a:p>
            <a:r>
              <a:rPr lang="ru-RU" sz="2800" dirty="0"/>
              <a:t>За совершение дисциплинарного проступка, то есть неисполнение или ненадлежащее исполнение работником по его вине возложенных на него трудовых обязанностей, работодатель имеет право применить следующие дисциплинарные взыскания:</a:t>
            </a:r>
          </a:p>
          <a:p>
            <a:pPr marL="514350" indent="-514350">
              <a:buFont typeface="+mj-lt"/>
              <a:buAutoNum type="arabicPeriod"/>
            </a:pPr>
            <a:r>
              <a:rPr lang="ru-RU" sz="2800" dirty="0"/>
              <a:t>замечание</a:t>
            </a:r>
          </a:p>
          <a:p>
            <a:pPr marL="514350" indent="-514350">
              <a:buFont typeface="+mj-lt"/>
              <a:buAutoNum type="arabicPeriod"/>
            </a:pPr>
            <a:r>
              <a:rPr lang="ru-RU" sz="2800" dirty="0"/>
              <a:t>выговор</a:t>
            </a:r>
          </a:p>
          <a:p>
            <a:pPr marL="514350" indent="-514350">
              <a:buFont typeface="+mj-lt"/>
              <a:buAutoNum type="arabicPeriod"/>
            </a:pPr>
            <a:r>
              <a:rPr lang="ru-RU" sz="2800" dirty="0"/>
              <a:t>увольнение по соответствующим основаниям</a:t>
            </a:r>
          </a:p>
        </p:txBody>
      </p:sp>
    </p:spTree>
    <p:extLst>
      <p:ext uri="{BB962C8B-B14F-4D97-AF65-F5344CB8AC3E}">
        <p14:creationId xmlns:p14="http://schemas.microsoft.com/office/powerpoint/2010/main" val="1179329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Охрана труда</a:t>
            </a:r>
          </a:p>
        </p:txBody>
      </p:sp>
      <p:sp>
        <p:nvSpPr>
          <p:cNvPr id="3" name="Объект 2"/>
          <p:cNvSpPr>
            <a:spLocks noGrp="1"/>
          </p:cNvSpPr>
          <p:nvPr>
            <p:ph idx="1"/>
          </p:nvPr>
        </p:nvSpPr>
        <p:spPr/>
        <p:txBody>
          <a:bodyPr/>
          <a:lstStyle/>
          <a:p>
            <a:r>
              <a:rPr lang="ru-RU" sz="2800" dirty="0"/>
              <a:t>Охрана труда – это система сохранения жизни и здоровья работников в процессе трудовой деятельности, включающая в себя правовые, социально-экономические, организационно-технические, санитарно-гигиенические, лечебно-профилактические, реабилитационные и иные мероприятия.</a:t>
            </a:r>
          </a:p>
          <a:p>
            <a:r>
              <a:rPr lang="ru-RU" sz="2800" dirty="0"/>
              <a:t>Обязанности по обеспечению безопасных условий и охраны труда возлагаются на работодателя. В свою очередь работники обязаны соблюдать требования охраны труда.</a:t>
            </a:r>
          </a:p>
          <a:p>
            <a:endParaRPr lang="ru-RU" dirty="0"/>
          </a:p>
        </p:txBody>
      </p:sp>
    </p:spTree>
    <p:extLst>
      <p:ext uri="{BB962C8B-B14F-4D97-AF65-F5344CB8AC3E}">
        <p14:creationId xmlns:p14="http://schemas.microsoft.com/office/powerpoint/2010/main" val="2068321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Материальная ответственность</a:t>
            </a:r>
          </a:p>
        </p:txBody>
      </p:sp>
      <p:sp>
        <p:nvSpPr>
          <p:cNvPr id="3" name="Объект 2"/>
          <p:cNvSpPr>
            <a:spLocks noGrp="1"/>
          </p:cNvSpPr>
          <p:nvPr>
            <p:ph idx="1"/>
          </p:nvPr>
        </p:nvSpPr>
        <p:spPr/>
        <p:txBody>
          <a:bodyPr>
            <a:normAutofit/>
          </a:bodyPr>
          <a:lstStyle/>
          <a:p>
            <a:r>
              <a:rPr lang="ru-RU" sz="2800" dirty="0"/>
              <a:t>Материальная ответственность устанавливается за причинение ущерба, нанесенного одной из сторон трудового договора по отношению к другой</a:t>
            </a:r>
          </a:p>
          <a:p>
            <a:r>
              <a:rPr lang="ru-RU" sz="2800" dirty="0"/>
              <a:t>Ущерб может быть нанесен имуществу работника/работодателя, в виде задержки выплат по заработной плате, в виде морального вреда, причиненного работнику</a:t>
            </a:r>
          </a:p>
        </p:txBody>
      </p:sp>
    </p:spTree>
    <p:extLst>
      <p:ext uri="{BB962C8B-B14F-4D97-AF65-F5344CB8AC3E}">
        <p14:creationId xmlns:p14="http://schemas.microsoft.com/office/powerpoint/2010/main" val="1044557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7893" y="2768958"/>
            <a:ext cx="8236550" cy="1107996"/>
          </a:xfrm>
          <a:prstGeom prst="rect">
            <a:avLst/>
          </a:prstGeom>
          <a:noFill/>
        </p:spPr>
        <p:txBody>
          <a:bodyPr wrap="none" rtlCol="0">
            <a:spAutoFit/>
          </a:bodyPr>
          <a:lstStyle/>
          <a:p>
            <a:r>
              <a:rPr lang="ru-RU" sz="6600" dirty="0"/>
              <a:t>Спасибо за внимание!</a:t>
            </a:r>
          </a:p>
        </p:txBody>
      </p:sp>
    </p:spTree>
    <p:extLst>
      <p:ext uri="{BB962C8B-B14F-4D97-AF65-F5344CB8AC3E}">
        <p14:creationId xmlns:p14="http://schemas.microsoft.com/office/powerpoint/2010/main" val="188580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Источники трудового права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24340925"/>
              </p:ext>
            </p:extLst>
          </p:nvPr>
        </p:nvGraphicFramePr>
        <p:xfrm>
          <a:off x="1" y="1828799"/>
          <a:ext cx="9856788" cy="4662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806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Система трудового права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294708042"/>
              </p:ext>
            </p:extLst>
          </p:nvPr>
        </p:nvGraphicFramePr>
        <p:xfrm>
          <a:off x="798490" y="1893194"/>
          <a:ext cx="10156021" cy="471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451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Социальное партнерство в сфере труда</a:t>
            </a:r>
          </a:p>
        </p:txBody>
      </p:sp>
      <p:sp>
        <p:nvSpPr>
          <p:cNvPr id="3" name="Объект 2"/>
          <p:cNvSpPr>
            <a:spLocks noGrp="1"/>
          </p:cNvSpPr>
          <p:nvPr>
            <p:ph idx="1"/>
          </p:nvPr>
        </p:nvSpPr>
        <p:spPr/>
        <p:txBody>
          <a:bodyPr>
            <a:normAutofit/>
          </a:bodyPr>
          <a:lstStyle/>
          <a:p>
            <a:r>
              <a:rPr lang="ru-RU" sz="2800" dirty="0"/>
              <a:t>это способ регулирования отношений между работником и работодателем, построенный на взаимной уважении и учете интересов каждой из сторон при отказе от силовых и прочих деструктивных форм взаимодействия</a:t>
            </a:r>
          </a:p>
        </p:txBody>
      </p:sp>
    </p:spTree>
    <p:extLst>
      <p:ext uri="{BB962C8B-B14F-4D97-AF65-F5344CB8AC3E}">
        <p14:creationId xmlns:p14="http://schemas.microsoft.com/office/powerpoint/2010/main" val="7805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Формы социального партнерства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88916098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4398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Трудовые отношения</a:t>
            </a:r>
          </a:p>
        </p:txBody>
      </p:sp>
      <p:sp>
        <p:nvSpPr>
          <p:cNvPr id="3" name="Объект 2"/>
          <p:cNvSpPr>
            <a:spLocks noGrp="1"/>
          </p:cNvSpPr>
          <p:nvPr>
            <p:ph idx="1"/>
          </p:nvPr>
        </p:nvSpPr>
        <p:spPr/>
        <p:txBody>
          <a:bodyPr>
            <a:normAutofit/>
          </a:bodyPr>
          <a:lstStyle/>
          <a:p>
            <a:r>
              <a:rPr lang="ru-RU" sz="2800" dirty="0"/>
              <a:t>это отношения, основанные на соглашении между работником и работодателем о личном выполнении работником за плату трудовой функции, подчинении работника правилам внутреннего трудового распорядка при обеспечении работодателем условий труда, предусмотренных трудовым законодательством, коллективным и трудовым договорами и иными документами</a:t>
            </a:r>
          </a:p>
        </p:txBody>
      </p:sp>
    </p:spTree>
    <p:extLst>
      <p:ext uri="{BB962C8B-B14F-4D97-AF65-F5344CB8AC3E}">
        <p14:creationId xmlns:p14="http://schemas.microsoft.com/office/powerpoint/2010/main" val="4142523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Структура трудовых отношений</a:t>
            </a:r>
          </a:p>
        </p:txBody>
      </p:sp>
      <p:sp>
        <p:nvSpPr>
          <p:cNvPr id="4" name="Овал 3"/>
          <p:cNvSpPr/>
          <p:nvPr/>
        </p:nvSpPr>
        <p:spPr>
          <a:xfrm>
            <a:off x="3944207" y="5762974"/>
            <a:ext cx="4273104" cy="714777"/>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ru-RU" dirty="0"/>
              <a:t>Трудовой договор</a:t>
            </a:r>
          </a:p>
        </p:txBody>
      </p:sp>
      <p:sp>
        <p:nvSpPr>
          <p:cNvPr id="5" name="Прямоугольник 4"/>
          <p:cNvSpPr/>
          <p:nvPr/>
        </p:nvSpPr>
        <p:spPr>
          <a:xfrm>
            <a:off x="731948" y="2228043"/>
            <a:ext cx="2369713" cy="1081825"/>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ru-RU" dirty="0"/>
              <a:t>Работник</a:t>
            </a:r>
          </a:p>
        </p:txBody>
      </p:sp>
      <p:sp>
        <p:nvSpPr>
          <p:cNvPr id="6" name="Прямоугольник 5"/>
          <p:cNvSpPr/>
          <p:nvPr/>
        </p:nvSpPr>
        <p:spPr>
          <a:xfrm>
            <a:off x="9059859" y="2226434"/>
            <a:ext cx="2369713" cy="108182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ru-RU" dirty="0"/>
              <a:t>Работодатель</a:t>
            </a:r>
          </a:p>
        </p:txBody>
      </p:sp>
      <p:sp>
        <p:nvSpPr>
          <p:cNvPr id="7" name="Скругленный прямоугольник 6"/>
          <p:cNvSpPr/>
          <p:nvPr/>
        </p:nvSpPr>
        <p:spPr>
          <a:xfrm>
            <a:off x="730876" y="3846589"/>
            <a:ext cx="2370785" cy="76941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dirty="0"/>
              <a:t>Права работника</a:t>
            </a:r>
          </a:p>
        </p:txBody>
      </p:sp>
      <p:sp>
        <p:nvSpPr>
          <p:cNvPr id="10" name="Скругленный прямоугольник 9"/>
          <p:cNvSpPr/>
          <p:nvPr/>
        </p:nvSpPr>
        <p:spPr>
          <a:xfrm>
            <a:off x="9059859" y="3749094"/>
            <a:ext cx="2369713" cy="75341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dirty="0"/>
              <a:t>Обязанности работодателя</a:t>
            </a:r>
          </a:p>
        </p:txBody>
      </p:sp>
      <p:sp>
        <p:nvSpPr>
          <p:cNvPr id="12" name="Ромб 11"/>
          <p:cNvSpPr/>
          <p:nvPr/>
        </p:nvSpPr>
        <p:spPr>
          <a:xfrm>
            <a:off x="4277718" y="1957052"/>
            <a:ext cx="3606084" cy="1620591"/>
          </a:xfrm>
          <a:prstGeom prst="diamond">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ru-RU" dirty="0"/>
              <a:t>Трудовая функция работника</a:t>
            </a:r>
          </a:p>
        </p:txBody>
      </p:sp>
      <p:sp>
        <p:nvSpPr>
          <p:cNvPr id="13" name="Скругленный прямоугольник 12"/>
          <p:cNvSpPr/>
          <p:nvPr/>
        </p:nvSpPr>
        <p:spPr>
          <a:xfrm>
            <a:off x="730875" y="4943344"/>
            <a:ext cx="2370785" cy="76941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dirty="0"/>
              <a:t>Обязанности работника</a:t>
            </a:r>
          </a:p>
        </p:txBody>
      </p:sp>
      <p:sp>
        <p:nvSpPr>
          <p:cNvPr id="14" name="Скругленный прямоугольник 13"/>
          <p:cNvSpPr/>
          <p:nvPr/>
        </p:nvSpPr>
        <p:spPr>
          <a:xfrm>
            <a:off x="9059859" y="4943343"/>
            <a:ext cx="2370785" cy="76941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dirty="0"/>
              <a:t>Права работодателя</a:t>
            </a:r>
          </a:p>
        </p:txBody>
      </p:sp>
      <p:sp>
        <p:nvSpPr>
          <p:cNvPr id="15" name="Стрелка вправо 14"/>
          <p:cNvSpPr/>
          <p:nvPr/>
        </p:nvSpPr>
        <p:spPr>
          <a:xfrm>
            <a:off x="3388136" y="2560693"/>
            <a:ext cx="603106" cy="413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a:off x="3910669" y="4111630"/>
            <a:ext cx="4340181" cy="23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10800000">
            <a:off x="3910669" y="5208384"/>
            <a:ext cx="4340181" cy="23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0800000">
            <a:off x="8170277" y="2560692"/>
            <a:ext cx="603106" cy="413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34271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Желтый">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453</TotalTime>
  <Words>2389</Words>
  <Application>Microsoft Office PowerPoint</Application>
  <PresentationFormat>Широкоэкранный</PresentationFormat>
  <Paragraphs>221</Paragraphs>
  <Slides>38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38</vt:i4>
      </vt:variant>
    </vt:vector>
  </HeadingPairs>
  <TitlesOfParts>
    <vt:vector size="44" baseType="lpstr">
      <vt:lpstr>Calibri</vt:lpstr>
      <vt:lpstr>Tw Cen MT</vt:lpstr>
      <vt:lpstr>Tw Cen MT Condensed</vt:lpstr>
      <vt:lpstr>Wingdings</vt:lpstr>
      <vt:lpstr>Wingdings 3</vt:lpstr>
      <vt:lpstr>Интеграл</vt:lpstr>
      <vt:lpstr>Актуальные проблемы трудового права</vt:lpstr>
      <vt:lpstr>Трудовое право</vt:lpstr>
      <vt:lpstr>Принципы трудового права</vt:lpstr>
      <vt:lpstr>Источники трудового права</vt:lpstr>
      <vt:lpstr>Система трудового права</vt:lpstr>
      <vt:lpstr>Социальное партнерство в сфере труда</vt:lpstr>
      <vt:lpstr>Формы социального партнерства</vt:lpstr>
      <vt:lpstr>Трудовые отношения</vt:lpstr>
      <vt:lpstr>Структура трудовых отношений</vt:lpstr>
      <vt:lpstr>Основания возникновения трудовых отношений</vt:lpstr>
      <vt:lpstr>Стороны трудовых отношений</vt:lpstr>
      <vt:lpstr>Трудовой договор</vt:lpstr>
      <vt:lpstr>Условия и порядок заключения трудового договора</vt:lpstr>
      <vt:lpstr>Содержание трудового договора</vt:lpstr>
      <vt:lpstr>Изменение трудового договора</vt:lpstr>
      <vt:lpstr>Основания прекращения трудового договора</vt:lpstr>
      <vt:lpstr>Порядок прекращения трудового договора</vt:lpstr>
      <vt:lpstr>Рабочее время</vt:lpstr>
      <vt:lpstr>Виды продолжительности рабочего времени</vt:lpstr>
      <vt:lpstr>Режимы рабочего времени</vt:lpstr>
      <vt:lpstr>Время отдыха</vt:lpstr>
      <vt:lpstr>Виды времени отдыха</vt:lpstr>
      <vt:lpstr>Нерабочие праздничные дни</vt:lpstr>
      <vt:lpstr>Отпуска</vt:lpstr>
      <vt:lpstr>Оплата труда</vt:lpstr>
      <vt:lpstr>Тарифная ставка и должностной оклад</vt:lpstr>
      <vt:lpstr>Презентация PowerPoint</vt:lpstr>
      <vt:lpstr>Порядок выплаты заработной платы</vt:lpstr>
      <vt:lpstr>Минимальный размер оплаты труда и прожиточный минимум</vt:lpstr>
      <vt:lpstr>Минимальный размер оплаты труда и прожиточный минимум</vt:lpstr>
      <vt:lpstr>Нормы труда</vt:lpstr>
      <vt:lpstr>Гарантии и компенсации</vt:lpstr>
      <vt:lpstr>Дисциплина труда и трудовой распорядок</vt:lpstr>
      <vt:lpstr>Поощрения за труд</vt:lpstr>
      <vt:lpstr>Дисциплинарная ответственность</vt:lpstr>
      <vt:lpstr>Охрана труда</vt:lpstr>
      <vt:lpstr>Материальная ответственность</vt:lpstr>
      <vt:lpstr>Презентация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трудового права. Часть 1</dc:title>
  <dc:creator>Владимир Шадрин</dc:creator>
  <cp:lastModifiedBy>Владимир Шадрин</cp:lastModifiedBy>
  <cp:revision>27</cp:revision>
  <dcterms:created xsi:type="dcterms:W3CDTF">2020-11-09T08:48:04Z</dcterms:created>
  <dcterms:modified xsi:type="dcterms:W3CDTF">2022-10-19T05:20:01Z</dcterms:modified>
</cp:coreProperties>
</file>